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83" r:id="rId12"/>
    <p:sldId id="284" r:id="rId13"/>
    <p:sldId id="271" r:id="rId14"/>
    <p:sldId id="272" r:id="rId15"/>
    <p:sldId id="266" r:id="rId16"/>
    <p:sldId id="277" r:id="rId17"/>
    <p:sldId id="267" r:id="rId18"/>
    <p:sldId id="268" r:id="rId19"/>
    <p:sldId id="285" r:id="rId20"/>
    <p:sldId id="27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F3C4E8-5026-467F-A956-19BAA6B2E870}" v="81" dt="2025-11-17T17:54:43.0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ndan Hoyne" userId="a51483f3-a389-41a6-bec0-6fa68966e21c" providerId="ADAL" clId="{E3C737D6-281B-406B-BC13-84CD68096264}"/>
    <pc:docChg chg="undo custSel addSld delSld modSld">
      <pc:chgData name="Brendan Hoyne" userId="a51483f3-a389-41a6-bec0-6fa68966e21c" providerId="ADAL" clId="{E3C737D6-281B-406B-BC13-84CD68096264}" dt="2025-11-17T17:54:43.046" v="969" actId="20577"/>
      <pc:docMkLst>
        <pc:docMk/>
      </pc:docMkLst>
      <pc:sldChg chg="modSp mod">
        <pc:chgData name="Brendan Hoyne" userId="a51483f3-a389-41a6-bec0-6fa68966e21c" providerId="ADAL" clId="{E3C737D6-281B-406B-BC13-84CD68096264}" dt="2025-11-17T10:48:15.738" v="7" actId="20577"/>
        <pc:sldMkLst>
          <pc:docMk/>
          <pc:sldMk cId="937286302" sldId="256"/>
        </pc:sldMkLst>
        <pc:spChg chg="mod">
          <ac:chgData name="Brendan Hoyne" userId="a51483f3-a389-41a6-bec0-6fa68966e21c" providerId="ADAL" clId="{E3C737D6-281B-406B-BC13-84CD68096264}" dt="2025-11-17T10:48:15.738" v="7" actId="20577"/>
          <ac:spMkLst>
            <pc:docMk/>
            <pc:sldMk cId="937286302" sldId="256"/>
            <ac:spMk id="3" creationId="{A0176174-D603-8B8F-E08C-0AE720A6A6D4}"/>
          </ac:spMkLst>
        </pc:spChg>
      </pc:sldChg>
      <pc:sldChg chg="modSp mod">
        <pc:chgData name="Brendan Hoyne" userId="a51483f3-a389-41a6-bec0-6fa68966e21c" providerId="ADAL" clId="{E3C737D6-281B-406B-BC13-84CD68096264}" dt="2025-11-17T15:21:20.776" v="890" actId="14100"/>
        <pc:sldMkLst>
          <pc:docMk/>
          <pc:sldMk cId="3026140949" sldId="258"/>
        </pc:sldMkLst>
        <pc:picChg chg="mod">
          <ac:chgData name="Brendan Hoyne" userId="a51483f3-a389-41a6-bec0-6fa68966e21c" providerId="ADAL" clId="{E3C737D6-281B-406B-BC13-84CD68096264}" dt="2025-11-17T15:21:20.776" v="890" actId="14100"/>
          <ac:picMkLst>
            <pc:docMk/>
            <pc:sldMk cId="3026140949" sldId="258"/>
            <ac:picMk id="4" creationId="{F7ECCD97-5496-0A82-B2B4-FD6346DBEF4E}"/>
          </ac:picMkLst>
        </pc:picChg>
      </pc:sldChg>
      <pc:sldChg chg="addSp delSp modSp mod delAnim">
        <pc:chgData name="Brendan Hoyne" userId="a51483f3-a389-41a6-bec0-6fa68966e21c" providerId="ADAL" clId="{E3C737D6-281B-406B-BC13-84CD68096264}" dt="2025-11-17T12:35:21.562" v="886" actId="26606"/>
        <pc:sldMkLst>
          <pc:docMk/>
          <pc:sldMk cId="751846708" sldId="259"/>
        </pc:sldMkLst>
        <pc:spChg chg="add del mod">
          <ac:chgData name="Brendan Hoyne" userId="a51483f3-a389-41a6-bec0-6fa68966e21c" providerId="ADAL" clId="{E3C737D6-281B-406B-BC13-84CD68096264}" dt="2025-11-17T12:35:21.562" v="886" actId="26606"/>
          <ac:spMkLst>
            <pc:docMk/>
            <pc:sldMk cId="751846708" sldId="259"/>
            <ac:spMk id="4" creationId="{E56B6173-2090-10A1-A7D5-D5A8D3179614}"/>
          </ac:spMkLst>
        </pc:spChg>
        <pc:spChg chg="del">
          <ac:chgData name="Brendan Hoyne" userId="a51483f3-a389-41a6-bec0-6fa68966e21c" providerId="ADAL" clId="{E3C737D6-281B-406B-BC13-84CD68096264}" dt="2025-11-17T12:35:21.562" v="886" actId="26606"/>
          <ac:spMkLst>
            <pc:docMk/>
            <pc:sldMk cId="751846708" sldId="259"/>
            <ac:spMk id="9" creationId="{F7422F06-6017-4361-8872-E0E2CEB20B48}"/>
          </ac:spMkLst>
        </pc:spChg>
        <pc:spChg chg="add">
          <ac:chgData name="Brendan Hoyne" userId="a51483f3-a389-41a6-bec0-6fa68966e21c" providerId="ADAL" clId="{E3C737D6-281B-406B-BC13-84CD68096264}" dt="2025-11-17T12:35:21.562" v="886" actId="26606"/>
          <ac:spMkLst>
            <pc:docMk/>
            <pc:sldMk cId="751846708" sldId="259"/>
            <ac:spMk id="15" creationId="{F7422F06-6017-4361-8872-E0E2CEB20B48}"/>
          </ac:spMkLst>
        </pc:spChg>
        <pc:graphicFrameChg chg="del modGraphic">
          <ac:chgData name="Brendan Hoyne" userId="a51483f3-a389-41a6-bec0-6fa68966e21c" providerId="ADAL" clId="{E3C737D6-281B-406B-BC13-84CD68096264}" dt="2025-11-17T10:51:22.772" v="28" actId="478"/>
          <ac:graphicFrameMkLst>
            <pc:docMk/>
            <pc:sldMk cId="751846708" sldId="259"/>
            <ac:graphicFrameMk id="5" creationId="{45DB435B-9F64-12F3-D027-A577D65D2030}"/>
          </ac:graphicFrameMkLst>
        </pc:graphicFrameChg>
        <pc:graphicFrameChg chg="add">
          <ac:chgData name="Brendan Hoyne" userId="a51483f3-a389-41a6-bec0-6fa68966e21c" providerId="ADAL" clId="{E3C737D6-281B-406B-BC13-84CD68096264}" dt="2025-11-17T12:35:21.562" v="886" actId="26606"/>
          <ac:graphicFrameMkLst>
            <pc:docMk/>
            <pc:sldMk cId="751846708" sldId="259"/>
            <ac:graphicFrameMk id="11" creationId="{36DC9794-4212-F7B9-FDF5-857F37264BE5}"/>
          </ac:graphicFrameMkLst>
        </pc:graphicFrameChg>
      </pc:sldChg>
      <pc:sldChg chg="modSp">
        <pc:chgData name="Brendan Hoyne" userId="a51483f3-a389-41a6-bec0-6fa68966e21c" providerId="ADAL" clId="{E3C737D6-281B-406B-BC13-84CD68096264}" dt="2025-11-17T15:23:16.685" v="891"/>
        <pc:sldMkLst>
          <pc:docMk/>
          <pc:sldMk cId="2364299320" sldId="260"/>
        </pc:sldMkLst>
        <pc:graphicFrameChg chg="mod">
          <ac:chgData name="Brendan Hoyne" userId="a51483f3-a389-41a6-bec0-6fa68966e21c" providerId="ADAL" clId="{E3C737D6-281B-406B-BC13-84CD68096264}" dt="2025-11-17T15:23:16.685" v="891"/>
          <ac:graphicFrameMkLst>
            <pc:docMk/>
            <pc:sldMk cId="2364299320" sldId="260"/>
            <ac:graphicFrameMk id="5" creationId="{9C7CF029-C603-9B23-14B7-F3CED4126F48}"/>
          </ac:graphicFrameMkLst>
        </pc:graphicFrameChg>
      </pc:sldChg>
      <pc:sldChg chg="modSp modAnim">
        <pc:chgData name="Brendan Hoyne" userId="a51483f3-a389-41a6-bec0-6fa68966e21c" providerId="ADAL" clId="{E3C737D6-281B-406B-BC13-84CD68096264}" dt="2025-11-17T11:10:32.342" v="267" actId="20577"/>
        <pc:sldMkLst>
          <pc:docMk/>
          <pc:sldMk cId="198650526" sldId="261"/>
        </pc:sldMkLst>
        <pc:spChg chg="mod">
          <ac:chgData name="Brendan Hoyne" userId="a51483f3-a389-41a6-bec0-6fa68966e21c" providerId="ADAL" clId="{E3C737D6-281B-406B-BC13-84CD68096264}" dt="2025-11-17T11:10:32.342" v="267" actId="20577"/>
          <ac:spMkLst>
            <pc:docMk/>
            <pc:sldMk cId="198650526" sldId="261"/>
            <ac:spMk id="3" creationId="{3A11CBAE-89FB-CD44-B55C-978801CB76A2}"/>
          </ac:spMkLst>
        </pc:spChg>
      </pc:sldChg>
      <pc:sldChg chg="modSp mod">
        <pc:chgData name="Brendan Hoyne" userId="a51483f3-a389-41a6-bec0-6fa68966e21c" providerId="ADAL" clId="{E3C737D6-281B-406B-BC13-84CD68096264}" dt="2025-11-17T11:05:41.586" v="248" actId="1076"/>
        <pc:sldMkLst>
          <pc:docMk/>
          <pc:sldMk cId="978727211" sldId="262"/>
        </pc:sldMkLst>
        <pc:picChg chg="mod">
          <ac:chgData name="Brendan Hoyne" userId="a51483f3-a389-41a6-bec0-6fa68966e21c" providerId="ADAL" clId="{E3C737D6-281B-406B-BC13-84CD68096264}" dt="2025-11-17T11:05:41.586" v="248" actId="1076"/>
          <ac:picMkLst>
            <pc:docMk/>
            <pc:sldMk cId="978727211" sldId="262"/>
            <ac:picMk id="4" creationId="{45D030F0-CCEF-D767-1CB2-BB9017334A0D}"/>
          </ac:picMkLst>
        </pc:picChg>
      </pc:sldChg>
      <pc:sldChg chg="modSp mod">
        <pc:chgData name="Brendan Hoyne" userId="a51483f3-a389-41a6-bec0-6fa68966e21c" providerId="ADAL" clId="{E3C737D6-281B-406B-BC13-84CD68096264}" dt="2025-11-17T17:48:51.026" v="957" actId="14100"/>
        <pc:sldMkLst>
          <pc:docMk/>
          <pc:sldMk cId="708949574" sldId="263"/>
        </pc:sldMkLst>
        <pc:spChg chg="mod">
          <ac:chgData name="Brendan Hoyne" userId="a51483f3-a389-41a6-bec0-6fa68966e21c" providerId="ADAL" clId="{E3C737D6-281B-406B-BC13-84CD68096264}" dt="2025-11-17T17:48:51.026" v="957" actId="14100"/>
          <ac:spMkLst>
            <pc:docMk/>
            <pc:sldMk cId="708949574" sldId="263"/>
            <ac:spMk id="3" creationId="{E01CB462-AF1D-84E6-EAF6-A132BC8E6067}"/>
          </ac:spMkLst>
        </pc:spChg>
      </pc:sldChg>
      <pc:sldChg chg="modSp mod">
        <pc:chgData name="Brendan Hoyne" userId="a51483f3-a389-41a6-bec0-6fa68966e21c" providerId="ADAL" clId="{E3C737D6-281B-406B-BC13-84CD68096264}" dt="2025-11-17T10:54:08.048" v="184" actId="20577"/>
        <pc:sldMkLst>
          <pc:docMk/>
          <pc:sldMk cId="723508737" sldId="266"/>
        </pc:sldMkLst>
        <pc:spChg chg="mod">
          <ac:chgData name="Brendan Hoyne" userId="a51483f3-a389-41a6-bec0-6fa68966e21c" providerId="ADAL" clId="{E3C737D6-281B-406B-BC13-84CD68096264}" dt="2025-11-17T10:54:08.048" v="184" actId="20577"/>
          <ac:spMkLst>
            <pc:docMk/>
            <pc:sldMk cId="723508737" sldId="266"/>
            <ac:spMk id="2" creationId="{0A7317B4-4DC3-4CBB-7869-E92FA38E55E0}"/>
          </ac:spMkLst>
        </pc:spChg>
      </pc:sldChg>
      <pc:sldChg chg="modSp modAnim">
        <pc:chgData name="Brendan Hoyne" userId="a51483f3-a389-41a6-bec0-6fa68966e21c" providerId="ADAL" clId="{E3C737D6-281B-406B-BC13-84CD68096264}" dt="2025-11-17T16:30:16.730" v="933" actId="20577"/>
        <pc:sldMkLst>
          <pc:docMk/>
          <pc:sldMk cId="3974231895" sldId="268"/>
        </pc:sldMkLst>
        <pc:spChg chg="mod">
          <ac:chgData name="Brendan Hoyne" userId="a51483f3-a389-41a6-bec0-6fa68966e21c" providerId="ADAL" clId="{E3C737D6-281B-406B-BC13-84CD68096264}" dt="2025-11-17T16:30:16.730" v="933" actId="20577"/>
          <ac:spMkLst>
            <pc:docMk/>
            <pc:sldMk cId="3974231895" sldId="268"/>
            <ac:spMk id="3" creationId="{B3B602C0-3BFE-D04D-33DF-D06E64AB553B}"/>
          </ac:spMkLst>
        </pc:spChg>
      </pc:sldChg>
      <pc:sldChg chg="modSp mod">
        <pc:chgData name="Brendan Hoyne" userId="a51483f3-a389-41a6-bec0-6fa68966e21c" providerId="ADAL" clId="{E3C737D6-281B-406B-BC13-84CD68096264}" dt="2025-11-17T10:53:53.267" v="174" actId="20577"/>
        <pc:sldMkLst>
          <pc:docMk/>
          <pc:sldMk cId="1630577513" sldId="271"/>
        </pc:sldMkLst>
        <pc:spChg chg="mod">
          <ac:chgData name="Brendan Hoyne" userId="a51483f3-a389-41a6-bec0-6fa68966e21c" providerId="ADAL" clId="{E3C737D6-281B-406B-BC13-84CD68096264}" dt="2025-11-17T10:53:53.267" v="174" actId="20577"/>
          <ac:spMkLst>
            <pc:docMk/>
            <pc:sldMk cId="1630577513" sldId="271"/>
            <ac:spMk id="2" creationId="{037075EE-5FD8-3071-CAE4-EC15BFDACC1A}"/>
          </ac:spMkLst>
        </pc:spChg>
      </pc:sldChg>
      <pc:sldChg chg="modSp">
        <pc:chgData name="Brendan Hoyne" userId="a51483f3-a389-41a6-bec0-6fa68966e21c" providerId="ADAL" clId="{E3C737D6-281B-406B-BC13-84CD68096264}" dt="2025-11-17T17:54:43.046" v="969" actId="20577"/>
        <pc:sldMkLst>
          <pc:docMk/>
          <pc:sldMk cId="174923379" sldId="277"/>
        </pc:sldMkLst>
        <pc:spChg chg="mod">
          <ac:chgData name="Brendan Hoyne" userId="a51483f3-a389-41a6-bec0-6fa68966e21c" providerId="ADAL" clId="{E3C737D6-281B-406B-BC13-84CD68096264}" dt="2025-11-17T17:54:43.046" v="969" actId="20577"/>
          <ac:spMkLst>
            <pc:docMk/>
            <pc:sldMk cId="174923379" sldId="277"/>
            <ac:spMk id="3" creationId="{DEC2C61B-F217-3A4D-AFC3-A99CACD20425}"/>
          </ac:spMkLst>
        </pc:spChg>
      </pc:sldChg>
      <pc:sldChg chg="delSp del mod">
        <pc:chgData name="Brendan Hoyne" userId="a51483f3-a389-41a6-bec0-6fa68966e21c" providerId="ADAL" clId="{E3C737D6-281B-406B-BC13-84CD68096264}" dt="2025-11-17T12:19:56.695" v="705" actId="2696"/>
        <pc:sldMkLst>
          <pc:docMk/>
          <pc:sldMk cId="1553078870" sldId="282"/>
        </pc:sldMkLst>
        <pc:picChg chg="del">
          <ac:chgData name="Brendan Hoyne" userId="a51483f3-a389-41a6-bec0-6fa68966e21c" providerId="ADAL" clId="{E3C737D6-281B-406B-BC13-84CD68096264}" dt="2025-11-17T12:19:42.930" v="704" actId="478"/>
          <ac:picMkLst>
            <pc:docMk/>
            <pc:sldMk cId="1553078870" sldId="282"/>
            <ac:picMk id="3" creationId="{F1B15A06-C71E-D619-BD67-BDD4596F4BA3}"/>
          </ac:picMkLst>
        </pc:picChg>
      </pc:sldChg>
      <pc:sldChg chg="addSp modSp new mod setBg">
        <pc:chgData name="Brendan Hoyne" userId="a51483f3-a389-41a6-bec0-6fa68966e21c" providerId="ADAL" clId="{E3C737D6-281B-406B-BC13-84CD68096264}" dt="2025-11-17T11:01:25.757" v="245" actId="255"/>
        <pc:sldMkLst>
          <pc:docMk/>
          <pc:sldMk cId="997877397" sldId="283"/>
        </pc:sldMkLst>
        <pc:spChg chg="mod">
          <ac:chgData name="Brendan Hoyne" userId="a51483f3-a389-41a6-bec0-6fa68966e21c" providerId="ADAL" clId="{E3C737D6-281B-406B-BC13-84CD68096264}" dt="2025-11-17T10:59:30.299" v="208" actId="26606"/>
          <ac:spMkLst>
            <pc:docMk/>
            <pc:sldMk cId="997877397" sldId="283"/>
            <ac:spMk id="2" creationId="{C91F4360-B178-0B4D-BF4E-453FDF7F08C0}"/>
          </ac:spMkLst>
        </pc:spChg>
        <pc:spChg chg="mod">
          <ac:chgData name="Brendan Hoyne" userId="a51483f3-a389-41a6-bec0-6fa68966e21c" providerId="ADAL" clId="{E3C737D6-281B-406B-BC13-84CD68096264}" dt="2025-11-17T11:01:25.757" v="245" actId="255"/>
          <ac:spMkLst>
            <pc:docMk/>
            <pc:sldMk cId="997877397" sldId="283"/>
            <ac:spMk id="3" creationId="{10465C59-C517-1B3C-C4E2-7E6F68258DA1}"/>
          </ac:spMkLst>
        </pc:spChg>
        <pc:spChg chg="add">
          <ac:chgData name="Brendan Hoyne" userId="a51483f3-a389-41a6-bec0-6fa68966e21c" providerId="ADAL" clId="{E3C737D6-281B-406B-BC13-84CD68096264}" dt="2025-11-17T10:59:30.299" v="208" actId="26606"/>
          <ac:spMkLst>
            <pc:docMk/>
            <pc:sldMk cId="997877397" sldId="283"/>
            <ac:spMk id="8" creationId="{39E4C68A-A4A9-48A4-9FF2-D2896B1EA01F}"/>
          </ac:spMkLst>
        </pc:spChg>
        <pc:spChg chg="add">
          <ac:chgData name="Brendan Hoyne" userId="a51483f3-a389-41a6-bec0-6fa68966e21c" providerId="ADAL" clId="{E3C737D6-281B-406B-BC13-84CD68096264}" dt="2025-11-17T10:59:30.299" v="208" actId="26606"/>
          <ac:spMkLst>
            <pc:docMk/>
            <pc:sldMk cId="997877397" sldId="283"/>
            <ac:spMk id="10" creationId="{E2B9AEA5-52CB-49A6-AF8A-33502F291B91}"/>
          </ac:spMkLst>
        </pc:spChg>
      </pc:sldChg>
      <pc:sldChg chg="addSp delSp modSp new mod setBg">
        <pc:chgData name="Brendan Hoyne" userId="a51483f3-a389-41a6-bec0-6fa68966e21c" providerId="ADAL" clId="{E3C737D6-281B-406B-BC13-84CD68096264}" dt="2025-11-17T11:01:42.865" v="247" actId="255"/>
        <pc:sldMkLst>
          <pc:docMk/>
          <pc:sldMk cId="3100470766" sldId="284"/>
        </pc:sldMkLst>
        <pc:spChg chg="add del">
          <ac:chgData name="Brendan Hoyne" userId="a51483f3-a389-41a6-bec0-6fa68966e21c" providerId="ADAL" clId="{E3C737D6-281B-406B-BC13-84CD68096264}" dt="2025-11-17T11:00:42.598" v="214" actId="26606"/>
          <ac:spMkLst>
            <pc:docMk/>
            <pc:sldMk cId="3100470766" sldId="284"/>
            <ac:spMk id="3" creationId="{5842BC86-1528-D49B-8E69-D97DCE53C8FD}"/>
          </ac:spMkLst>
        </pc:spChg>
        <pc:spChg chg="add">
          <ac:chgData name="Brendan Hoyne" userId="a51483f3-a389-41a6-bec0-6fa68966e21c" providerId="ADAL" clId="{E3C737D6-281B-406B-BC13-84CD68096264}" dt="2025-11-17T11:00:42.598" v="214" actId="26606"/>
          <ac:spMkLst>
            <pc:docMk/>
            <pc:sldMk cId="3100470766" sldId="284"/>
            <ac:spMk id="11" creationId="{F7422F06-6017-4361-8872-E0E2CEB20B48}"/>
          </ac:spMkLst>
        </pc:spChg>
        <pc:graphicFrameChg chg="add mod modGraphic">
          <ac:chgData name="Brendan Hoyne" userId="a51483f3-a389-41a6-bec0-6fa68966e21c" providerId="ADAL" clId="{E3C737D6-281B-406B-BC13-84CD68096264}" dt="2025-11-17T11:01:42.865" v="247" actId="255"/>
          <ac:graphicFrameMkLst>
            <pc:docMk/>
            <pc:sldMk cId="3100470766" sldId="284"/>
            <ac:graphicFrameMk id="5" creationId="{39311AB1-EC68-6D38-756C-C855CF065C0F}"/>
          </ac:graphicFrameMkLst>
        </pc:graphicFrameChg>
        <pc:cxnChg chg="add">
          <ac:chgData name="Brendan Hoyne" userId="a51483f3-a389-41a6-bec0-6fa68966e21c" providerId="ADAL" clId="{E3C737D6-281B-406B-BC13-84CD68096264}" dt="2025-11-17T11:00:42.598" v="214" actId="26606"/>
          <ac:cxnSpMkLst>
            <pc:docMk/>
            <pc:sldMk cId="3100470766" sldId="284"/>
            <ac:cxnSpMk id="9" creationId="{22953FD7-F17A-4D8D-8237-93E8D567166C}"/>
          </ac:cxnSpMkLst>
        </pc:cxnChg>
      </pc:sldChg>
      <pc:sldChg chg="new del">
        <pc:chgData name="Brendan Hoyne" userId="a51483f3-a389-41a6-bec0-6fa68966e21c" providerId="ADAL" clId="{E3C737D6-281B-406B-BC13-84CD68096264}" dt="2025-11-17T11:00:07.061" v="210" actId="680"/>
        <pc:sldMkLst>
          <pc:docMk/>
          <pc:sldMk cId="3455809368" sldId="284"/>
        </pc:sldMkLst>
      </pc:sldChg>
      <pc:sldChg chg="modSp new mod">
        <pc:chgData name="Brendan Hoyne" userId="a51483f3-a389-41a6-bec0-6fa68966e21c" providerId="ADAL" clId="{E3C737D6-281B-406B-BC13-84CD68096264}" dt="2025-11-17T16:34:03.901" v="956" actId="20577"/>
        <pc:sldMkLst>
          <pc:docMk/>
          <pc:sldMk cId="2096672836" sldId="285"/>
        </pc:sldMkLst>
        <pc:spChg chg="mod">
          <ac:chgData name="Brendan Hoyne" userId="a51483f3-a389-41a6-bec0-6fa68966e21c" providerId="ADAL" clId="{E3C737D6-281B-406B-BC13-84CD68096264}" dt="2025-11-17T16:32:18.331" v="953" actId="20577"/>
          <ac:spMkLst>
            <pc:docMk/>
            <pc:sldMk cId="2096672836" sldId="285"/>
            <ac:spMk id="2" creationId="{FE713020-221F-3F7B-0575-D206281B2E65}"/>
          </ac:spMkLst>
        </pc:spChg>
        <pc:spChg chg="mod">
          <ac:chgData name="Brendan Hoyne" userId="a51483f3-a389-41a6-bec0-6fa68966e21c" providerId="ADAL" clId="{E3C737D6-281B-406B-BC13-84CD68096264}" dt="2025-11-17T16:34:03.901" v="956" actId="20577"/>
          <ac:spMkLst>
            <pc:docMk/>
            <pc:sldMk cId="2096672836" sldId="285"/>
            <ac:spMk id="3" creationId="{D53D9E51-5DD5-05C4-B5BD-EB1225160798}"/>
          </ac:spMkLst>
        </pc:spChg>
      </pc:sldChg>
      <pc:sldChg chg="modSp new del mod">
        <pc:chgData name="Brendan Hoyne" userId="a51483f3-a389-41a6-bec0-6fa68966e21c" providerId="ADAL" clId="{E3C737D6-281B-406B-BC13-84CD68096264}" dt="2025-11-17T15:32:57.508" v="897" actId="2696"/>
        <pc:sldMkLst>
          <pc:docMk/>
          <pc:sldMk cId="189019688" sldId="286"/>
        </pc:sldMkLst>
        <pc:spChg chg="mod">
          <ac:chgData name="Brendan Hoyne" userId="a51483f3-a389-41a6-bec0-6fa68966e21c" providerId="ADAL" clId="{E3C737D6-281B-406B-BC13-84CD68096264}" dt="2025-11-17T12:23:19.321" v="717" actId="20577"/>
          <ac:spMkLst>
            <pc:docMk/>
            <pc:sldMk cId="189019688" sldId="286"/>
            <ac:spMk id="2" creationId="{8D99B91C-CD23-4BA4-CD9F-89FA46667F4D}"/>
          </ac:spMkLst>
        </pc:spChg>
        <pc:spChg chg="mod">
          <ac:chgData name="Brendan Hoyne" userId="a51483f3-a389-41a6-bec0-6fa68966e21c" providerId="ADAL" clId="{E3C737D6-281B-406B-BC13-84CD68096264}" dt="2025-11-17T12:26:58.587" v="885" actId="20577"/>
          <ac:spMkLst>
            <pc:docMk/>
            <pc:sldMk cId="189019688" sldId="286"/>
            <ac:spMk id="3" creationId="{1DD7EB60-9BF9-2BFF-2E58-E57EB6B60A71}"/>
          </ac:spMkLst>
        </pc:spChg>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5.xml.rels><?xml version="1.0" encoding="UTF-8" standalone="yes"?>
<Relationships xmlns="http://schemas.openxmlformats.org/package/2006/relationships"><Relationship Id="rId1" Type="http://schemas.openxmlformats.org/officeDocument/2006/relationships/hyperlink" Target="https://carlowinstitute.ie/courses-az/" TargetMode="External"/></Relationships>
</file>

<file path=ppt/diagrams/_rels/data6.xml.rels><?xml version="1.0" encoding="UTF-8" standalone="yes"?>
<Relationships xmlns="http://schemas.openxmlformats.org/package/2006/relationships"><Relationship Id="rId1" Type="http://schemas.openxmlformats.org/officeDocument/2006/relationships/hyperlink" Target="https://nto.hea.ie/courses/"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5.xml.rels><?xml version="1.0" encoding="UTF-8" standalone="yes"?>
<Relationships xmlns="http://schemas.openxmlformats.org/package/2006/relationships"><Relationship Id="rId1" Type="http://schemas.openxmlformats.org/officeDocument/2006/relationships/hyperlink" Target="https://carlowinstitute.ie/courses-az/"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s://nto.hea.ie/courses/"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EEAB80-4F13-4E7C-A5AB-2242433FE27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639BE63-7848-4AEC-93FB-901727368631}">
      <dgm:prSet/>
      <dgm:spPr/>
      <dgm:t>
        <a:bodyPr/>
        <a:lstStyle/>
        <a:p>
          <a:r>
            <a:rPr lang="en-US"/>
            <a:t>This evening’s talk will be divided into two parts:</a:t>
          </a:r>
        </a:p>
      </dgm:t>
    </dgm:pt>
    <dgm:pt modelId="{049C0CDC-7ED3-4D0C-943E-42C955339611}" type="parTrans" cxnId="{2301FE7C-096A-4B1C-A6B0-D232A80A650B}">
      <dgm:prSet/>
      <dgm:spPr/>
      <dgm:t>
        <a:bodyPr/>
        <a:lstStyle/>
        <a:p>
          <a:endParaRPr lang="en-US"/>
        </a:p>
      </dgm:t>
    </dgm:pt>
    <dgm:pt modelId="{DF8578F3-F3FC-4D2E-8186-A9B4B722F948}" type="sibTrans" cxnId="{2301FE7C-096A-4B1C-A6B0-D232A80A650B}">
      <dgm:prSet/>
      <dgm:spPr/>
      <dgm:t>
        <a:bodyPr/>
        <a:lstStyle/>
        <a:p>
          <a:endParaRPr lang="en-US"/>
        </a:p>
      </dgm:t>
    </dgm:pt>
    <dgm:pt modelId="{A593A1A0-D7E4-4B3C-B462-6FB461638A6F}">
      <dgm:prSet/>
      <dgm:spPr/>
      <dgm:t>
        <a:bodyPr/>
        <a:lstStyle/>
        <a:p>
          <a:r>
            <a:rPr lang="en-US" dirty="0"/>
            <a:t>1. Look at the various options available for the boys once they complete their Leaving Certificate</a:t>
          </a:r>
        </a:p>
      </dgm:t>
    </dgm:pt>
    <dgm:pt modelId="{C053D061-0331-4018-B39B-AB0B2D5F57F2}" type="parTrans" cxnId="{BE005209-0431-4C94-94A7-621FED11BAD5}">
      <dgm:prSet/>
      <dgm:spPr/>
      <dgm:t>
        <a:bodyPr/>
        <a:lstStyle/>
        <a:p>
          <a:endParaRPr lang="en-US"/>
        </a:p>
      </dgm:t>
    </dgm:pt>
    <dgm:pt modelId="{A809838B-E29E-41B1-AA77-B734561E83F9}" type="sibTrans" cxnId="{BE005209-0431-4C94-94A7-621FED11BAD5}">
      <dgm:prSet/>
      <dgm:spPr/>
      <dgm:t>
        <a:bodyPr/>
        <a:lstStyle/>
        <a:p>
          <a:endParaRPr lang="en-US"/>
        </a:p>
      </dgm:t>
    </dgm:pt>
    <dgm:pt modelId="{08E79A78-1D8E-4335-9551-A97FC31385E5}">
      <dgm:prSet/>
      <dgm:spPr/>
      <dgm:t>
        <a:bodyPr/>
        <a:lstStyle/>
        <a:p>
          <a:r>
            <a:rPr lang="en-US" dirty="0"/>
            <a:t>2. CAO Application Process</a:t>
          </a:r>
        </a:p>
      </dgm:t>
    </dgm:pt>
    <dgm:pt modelId="{3218AC92-BA09-4550-BE02-F7ED0FEEDA40}" type="parTrans" cxnId="{8921847B-58EB-4F9D-9210-598DE3FFEFF0}">
      <dgm:prSet/>
      <dgm:spPr/>
      <dgm:t>
        <a:bodyPr/>
        <a:lstStyle/>
        <a:p>
          <a:endParaRPr lang="en-US"/>
        </a:p>
      </dgm:t>
    </dgm:pt>
    <dgm:pt modelId="{CBFB52A5-3ACF-4758-A971-6AFCB7EAE206}" type="sibTrans" cxnId="{8921847B-58EB-4F9D-9210-598DE3FFEFF0}">
      <dgm:prSet/>
      <dgm:spPr/>
      <dgm:t>
        <a:bodyPr/>
        <a:lstStyle/>
        <a:p>
          <a:endParaRPr lang="en-US"/>
        </a:p>
      </dgm:t>
    </dgm:pt>
    <dgm:pt modelId="{42CF9DFC-E59E-41F7-BBE1-D5F8ED0DE7B7}">
      <dgm:prSet/>
      <dgm:spPr/>
      <dgm:t>
        <a:bodyPr/>
        <a:lstStyle/>
        <a:p>
          <a:endParaRPr lang="en-US"/>
        </a:p>
      </dgm:t>
    </dgm:pt>
    <dgm:pt modelId="{9CED8ECF-921D-4F37-ABB7-DE1234594911}" type="parTrans" cxnId="{0A9D4093-A6A6-4EB3-8893-2A459DB356C9}">
      <dgm:prSet/>
      <dgm:spPr/>
    </dgm:pt>
    <dgm:pt modelId="{58542812-88D8-4794-BC13-57545DE5CCEF}" type="sibTrans" cxnId="{0A9D4093-A6A6-4EB3-8893-2A459DB356C9}">
      <dgm:prSet/>
      <dgm:spPr/>
    </dgm:pt>
    <dgm:pt modelId="{30C51093-B4B7-4DB3-A122-CDF4562B7F86}" type="pres">
      <dgm:prSet presAssocID="{E5EEAB80-4F13-4E7C-A5AB-2242433FE270}" presName="linear" presStyleCnt="0">
        <dgm:presLayoutVars>
          <dgm:animLvl val="lvl"/>
          <dgm:resizeHandles val="exact"/>
        </dgm:presLayoutVars>
      </dgm:prSet>
      <dgm:spPr/>
    </dgm:pt>
    <dgm:pt modelId="{8D908DA1-19DA-430A-85A0-877599349C3F}" type="pres">
      <dgm:prSet presAssocID="{9639BE63-7848-4AEC-93FB-901727368631}" presName="parentText" presStyleLbl="node1" presStyleIdx="0" presStyleCnt="1">
        <dgm:presLayoutVars>
          <dgm:chMax val="0"/>
          <dgm:bulletEnabled val="1"/>
        </dgm:presLayoutVars>
      </dgm:prSet>
      <dgm:spPr/>
    </dgm:pt>
    <dgm:pt modelId="{866DAA65-4B8C-47F4-B53D-D34A6D538741}" type="pres">
      <dgm:prSet presAssocID="{9639BE63-7848-4AEC-93FB-901727368631}" presName="childText" presStyleLbl="revTx" presStyleIdx="0" presStyleCnt="1">
        <dgm:presLayoutVars>
          <dgm:bulletEnabled val="1"/>
        </dgm:presLayoutVars>
      </dgm:prSet>
      <dgm:spPr/>
    </dgm:pt>
  </dgm:ptLst>
  <dgm:cxnLst>
    <dgm:cxn modelId="{BE005209-0431-4C94-94A7-621FED11BAD5}" srcId="{9639BE63-7848-4AEC-93FB-901727368631}" destId="{A593A1A0-D7E4-4B3C-B462-6FB461638A6F}" srcOrd="0" destOrd="0" parTransId="{C053D061-0331-4018-B39B-AB0B2D5F57F2}" sibTransId="{A809838B-E29E-41B1-AA77-B734561E83F9}"/>
    <dgm:cxn modelId="{1A8DD00B-B445-4172-8C7F-98222593BC4C}" type="presOf" srcId="{E5EEAB80-4F13-4E7C-A5AB-2242433FE270}" destId="{30C51093-B4B7-4DB3-A122-CDF4562B7F86}" srcOrd="0" destOrd="0" presId="urn:microsoft.com/office/officeart/2005/8/layout/vList2"/>
    <dgm:cxn modelId="{2F869418-D578-4625-8EDB-935A3862B065}" type="presOf" srcId="{A593A1A0-D7E4-4B3C-B462-6FB461638A6F}" destId="{866DAA65-4B8C-47F4-B53D-D34A6D538741}" srcOrd="0" destOrd="0" presId="urn:microsoft.com/office/officeart/2005/8/layout/vList2"/>
    <dgm:cxn modelId="{79A34A5B-C34F-43C2-BE1D-23E18FC30915}" type="presOf" srcId="{9639BE63-7848-4AEC-93FB-901727368631}" destId="{8D908DA1-19DA-430A-85A0-877599349C3F}" srcOrd="0" destOrd="0" presId="urn:microsoft.com/office/officeart/2005/8/layout/vList2"/>
    <dgm:cxn modelId="{AB27097A-7E7B-49CF-B40E-8F68A89DA6F0}" type="presOf" srcId="{42CF9DFC-E59E-41F7-BBE1-D5F8ED0DE7B7}" destId="{866DAA65-4B8C-47F4-B53D-D34A6D538741}" srcOrd="0" destOrd="1" presId="urn:microsoft.com/office/officeart/2005/8/layout/vList2"/>
    <dgm:cxn modelId="{8921847B-58EB-4F9D-9210-598DE3FFEFF0}" srcId="{9639BE63-7848-4AEC-93FB-901727368631}" destId="{08E79A78-1D8E-4335-9551-A97FC31385E5}" srcOrd="2" destOrd="0" parTransId="{3218AC92-BA09-4550-BE02-F7ED0FEEDA40}" sibTransId="{CBFB52A5-3ACF-4758-A971-6AFCB7EAE206}"/>
    <dgm:cxn modelId="{2301FE7C-096A-4B1C-A6B0-D232A80A650B}" srcId="{E5EEAB80-4F13-4E7C-A5AB-2242433FE270}" destId="{9639BE63-7848-4AEC-93FB-901727368631}" srcOrd="0" destOrd="0" parTransId="{049C0CDC-7ED3-4D0C-943E-42C955339611}" sibTransId="{DF8578F3-F3FC-4D2E-8186-A9B4B722F948}"/>
    <dgm:cxn modelId="{0A9D4093-A6A6-4EB3-8893-2A459DB356C9}" srcId="{9639BE63-7848-4AEC-93FB-901727368631}" destId="{42CF9DFC-E59E-41F7-BBE1-D5F8ED0DE7B7}" srcOrd="1" destOrd="0" parTransId="{9CED8ECF-921D-4F37-ABB7-DE1234594911}" sibTransId="{58542812-88D8-4794-BC13-57545DE5CCEF}"/>
    <dgm:cxn modelId="{47EF88CA-45B3-4DD1-985F-0586AE4824CB}" type="presOf" srcId="{08E79A78-1D8E-4335-9551-A97FC31385E5}" destId="{866DAA65-4B8C-47F4-B53D-D34A6D538741}" srcOrd="0" destOrd="2" presId="urn:microsoft.com/office/officeart/2005/8/layout/vList2"/>
    <dgm:cxn modelId="{8F3034B1-8AB7-4C41-B5FB-A074D6C1135A}" type="presParOf" srcId="{30C51093-B4B7-4DB3-A122-CDF4562B7F86}" destId="{8D908DA1-19DA-430A-85A0-877599349C3F}" srcOrd="0" destOrd="0" presId="urn:microsoft.com/office/officeart/2005/8/layout/vList2"/>
    <dgm:cxn modelId="{DD729025-9345-417F-89D9-F9AC631B2E1D}" type="presParOf" srcId="{30C51093-B4B7-4DB3-A122-CDF4562B7F86}" destId="{866DAA65-4B8C-47F4-B53D-D34A6D53874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4B4205-61EE-49BA-B27F-8D91016FBB43}"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2C925536-9EA3-4360-B578-A7D204743CFB}">
      <dgm:prSet/>
      <dgm:spPr/>
      <dgm:t>
        <a:bodyPr/>
        <a:lstStyle/>
        <a:p>
          <a:r>
            <a:rPr lang="en-US"/>
            <a:t>Work </a:t>
          </a:r>
        </a:p>
      </dgm:t>
    </dgm:pt>
    <dgm:pt modelId="{26EA4CD5-CDD2-48CD-BAD2-5CF83E2F2776}" type="parTrans" cxnId="{A84F2C21-A7FA-4592-A9B4-C0BDA4CC82E4}">
      <dgm:prSet/>
      <dgm:spPr/>
      <dgm:t>
        <a:bodyPr/>
        <a:lstStyle/>
        <a:p>
          <a:endParaRPr lang="en-US"/>
        </a:p>
      </dgm:t>
    </dgm:pt>
    <dgm:pt modelId="{AB91E67A-8AAB-4722-93BF-99AE04D89B44}" type="sibTrans" cxnId="{A84F2C21-A7FA-4592-A9B4-C0BDA4CC82E4}">
      <dgm:prSet/>
      <dgm:spPr/>
      <dgm:t>
        <a:bodyPr/>
        <a:lstStyle/>
        <a:p>
          <a:endParaRPr lang="en-US"/>
        </a:p>
      </dgm:t>
    </dgm:pt>
    <dgm:pt modelId="{C3610FF2-0526-4385-9EF7-F13771B9E50D}">
      <dgm:prSet/>
      <dgm:spPr/>
      <dgm:t>
        <a:bodyPr/>
        <a:lstStyle/>
        <a:p>
          <a:r>
            <a:rPr lang="en-US"/>
            <a:t>Apprenticeship</a:t>
          </a:r>
        </a:p>
      </dgm:t>
    </dgm:pt>
    <dgm:pt modelId="{C636D640-2256-4144-9CCD-6775F75105D8}" type="parTrans" cxnId="{69DC92F8-9315-402A-A1F6-47F6E8C40D78}">
      <dgm:prSet/>
      <dgm:spPr/>
      <dgm:t>
        <a:bodyPr/>
        <a:lstStyle/>
        <a:p>
          <a:endParaRPr lang="en-US"/>
        </a:p>
      </dgm:t>
    </dgm:pt>
    <dgm:pt modelId="{8DC2FD96-1FA1-4937-8B7C-56E29FE40A2B}" type="sibTrans" cxnId="{69DC92F8-9315-402A-A1F6-47F6E8C40D78}">
      <dgm:prSet/>
      <dgm:spPr/>
      <dgm:t>
        <a:bodyPr/>
        <a:lstStyle/>
        <a:p>
          <a:endParaRPr lang="en-US"/>
        </a:p>
      </dgm:t>
    </dgm:pt>
    <dgm:pt modelId="{918B5A3E-4FDD-487D-8623-DF96E3390BFC}">
      <dgm:prSet/>
      <dgm:spPr/>
      <dgm:t>
        <a:bodyPr/>
        <a:lstStyle/>
        <a:p>
          <a:r>
            <a:rPr lang="en-US"/>
            <a:t>Further Education – PLC</a:t>
          </a:r>
        </a:p>
      </dgm:t>
    </dgm:pt>
    <dgm:pt modelId="{730F7391-2A25-4E58-AF08-33CD6EE2296B}" type="parTrans" cxnId="{784154EC-B56F-4406-A3DB-1F21D23C5E79}">
      <dgm:prSet/>
      <dgm:spPr/>
      <dgm:t>
        <a:bodyPr/>
        <a:lstStyle/>
        <a:p>
          <a:endParaRPr lang="en-US"/>
        </a:p>
      </dgm:t>
    </dgm:pt>
    <dgm:pt modelId="{34205C56-D2EF-43B6-9F2E-44B12A8EEEDB}" type="sibTrans" cxnId="{784154EC-B56F-4406-A3DB-1F21D23C5E79}">
      <dgm:prSet/>
      <dgm:spPr/>
      <dgm:t>
        <a:bodyPr/>
        <a:lstStyle/>
        <a:p>
          <a:endParaRPr lang="en-US"/>
        </a:p>
      </dgm:t>
    </dgm:pt>
    <dgm:pt modelId="{F12F3690-8F19-45EA-9143-562DE4ED933E}">
      <dgm:prSet/>
      <dgm:spPr/>
      <dgm:t>
        <a:bodyPr/>
        <a:lstStyle/>
        <a:p>
          <a:r>
            <a:rPr lang="en-US"/>
            <a:t>Tertiary Degrees</a:t>
          </a:r>
        </a:p>
      </dgm:t>
    </dgm:pt>
    <dgm:pt modelId="{61C27266-7761-4078-8A0D-0BBE28A58D06}" type="parTrans" cxnId="{D6832107-9B6E-4DE2-A4BD-0915D88FF78D}">
      <dgm:prSet/>
      <dgm:spPr/>
      <dgm:t>
        <a:bodyPr/>
        <a:lstStyle/>
        <a:p>
          <a:endParaRPr lang="en-US"/>
        </a:p>
      </dgm:t>
    </dgm:pt>
    <dgm:pt modelId="{327265F4-CC44-4C48-86C6-96A6D145C1D4}" type="sibTrans" cxnId="{D6832107-9B6E-4DE2-A4BD-0915D88FF78D}">
      <dgm:prSet/>
      <dgm:spPr/>
      <dgm:t>
        <a:bodyPr/>
        <a:lstStyle/>
        <a:p>
          <a:endParaRPr lang="en-US"/>
        </a:p>
      </dgm:t>
    </dgm:pt>
    <dgm:pt modelId="{389EC605-5E5A-4B2D-BEE0-C4FA41E207D6}">
      <dgm:prSet/>
      <dgm:spPr/>
      <dgm:t>
        <a:bodyPr/>
        <a:lstStyle/>
        <a:p>
          <a:r>
            <a:rPr lang="en-US"/>
            <a:t>Higher Education – Abroad</a:t>
          </a:r>
        </a:p>
      </dgm:t>
    </dgm:pt>
    <dgm:pt modelId="{D1C31AD4-6E95-4601-B9C0-CF05443ADE90}" type="parTrans" cxnId="{021DB015-297B-4CD3-A73F-15D796A69A61}">
      <dgm:prSet/>
      <dgm:spPr/>
      <dgm:t>
        <a:bodyPr/>
        <a:lstStyle/>
        <a:p>
          <a:endParaRPr lang="en-US"/>
        </a:p>
      </dgm:t>
    </dgm:pt>
    <dgm:pt modelId="{1E0AD69E-7F66-4B9E-9173-8A23386BA3E2}" type="sibTrans" cxnId="{021DB015-297B-4CD3-A73F-15D796A69A61}">
      <dgm:prSet/>
      <dgm:spPr/>
      <dgm:t>
        <a:bodyPr/>
        <a:lstStyle/>
        <a:p>
          <a:endParaRPr lang="en-US"/>
        </a:p>
      </dgm:t>
    </dgm:pt>
    <dgm:pt modelId="{CBADBA50-C94A-41A5-9FA0-1487F49DD5E8}">
      <dgm:prSet/>
      <dgm:spPr/>
      <dgm:t>
        <a:bodyPr/>
        <a:lstStyle/>
        <a:p>
          <a:r>
            <a:rPr lang="en-US"/>
            <a:t>Higher Education - CAO</a:t>
          </a:r>
        </a:p>
      </dgm:t>
    </dgm:pt>
    <dgm:pt modelId="{82145BCF-7C4A-4316-B9DF-F608C35DD22C}" type="parTrans" cxnId="{8268E6C2-304D-467F-90AB-71142B08A434}">
      <dgm:prSet/>
      <dgm:spPr/>
      <dgm:t>
        <a:bodyPr/>
        <a:lstStyle/>
        <a:p>
          <a:endParaRPr lang="en-US"/>
        </a:p>
      </dgm:t>
    </dgm:pt>
    <dgm:pt modelId="{7AF052BF-91F3-4FAA-BEF9-78D54560BE93}" type="sibTrans" cxnId="{8268E6C2-304D-467F-90AB-71142B08A434}">
      <dgm:prSet/>
      <dgm:spPr/>
      <dgm:t>
        <a:bodyPr/>
        <a:lstStyle/>
        <a:p>
          <a:endParaRPr lang="en-US"/>
        </a:p>
      </dgm:t>
    </dgm:pt>
    <dgm:pt modelId="{F8341EA3-CBE8-43B5-9784-59E59BB656C4}" type="pres">
      <dgm:prSet presAssocID="{E04B4205-61EE-49BA-B27F-8D91016FBB43}" presName="vert0" presStyleCnt="0">
        <dgm:presLayoutVars>
          <dgm:dir/>
          <dgm:animOne val="branch"/>
          <dgm:animLvl val="lvl"/>
        </dgm:presLayoutVars>
      </dgm:prSet>
      <dgm:spPr/>
    </dgm:pt>
    <dgm:pt modelId="{B78F65D2-A9A4-46F2-8769-BFF6DCEC889E}" type="pres">
      <dgm:prSet presAssocID="{2C925536-9EA3-4360-B578-A7D204743CFB}" presName="thickLine" presStyleLbl="alignNode1" presStyleIdx="0" presStyleCnt="6"/>
      <dgm:spPr/>
    </dgm:pt>
    <dgm:pt modelId="{DF4FA3E8-F04E-48FD-98EB-81338C110926}" type="pres">
      <dgm:prSet presAssocID="{2C925536-9EA3-4360-B578-A7D204743CFB}" presName="horz1" presStyleCnt="0"/>
      <dgm:spPr/>
    </dgm:pt>
    <dgm:pt modelId="{1730729A-EEA8-493F-A9C9-40AC4E167E52}" type="pres">
      <dgm:prSet presAssocID="{2C925536-9EA3-4360-B578-A7D204743CFB}" presName="tx1" presStyleLbl="revTx" presStyleIdx="0" presStyleCnt="6"/>
      <dgm:spPr/>
    </dgm:pt>
    <dgm:pt modelId="{6B8DCD3E-E321-4A69-A184-EEE3D447B498}" type="pres">
      <dgm:prSet presAssocID="{2C925536-9EA3-4360-B578-A7D204743CFB}" presName="vert1" presStyleCnt="0"/>
      <dgm:spPr/>
    </dgm:pt>
    <dgm:pt modelId="{32337C32-6AA3-4350-B431-1D42B8D6428D}" type="pres">
      <dgm:prSet presAssocID="{C3610FF2-0526-4385-9EF7-F13771B9E50D}" presName="thickLine" presStyleLbl="alignNode1" presStyleIdx="1" presStyleCnt="6"/>
      <dgm:spPr/>
    </dgm:pt>
    <dgm:pt modelId="{A8963093-64BB-44DC-AC5E-AD833EEF51A7}" type="pres">
      <dgm:prSet presAssocID="{C3610FF2-0526-4385-9EF7-F13771B9E50D}" presName="horz1" presStyleCnt="0"/>
      <dgm:spPr/>
    </dgm:pt>
    <dgm:pt modelId="{2C964A55-65FA-4814-B640-93F43D502A43}" type="pres">
      <dgm:prSet presAssocID="{C3610FF2-0526-4385-9EF7-F13771B9E50D}" presName="tx1" presStyleLbl="revTx" presStyleIdx="1" presStyleCnt="6"/>
      <dgm:spPr/>
    </dgm:pt>
    <dgm:pt modelId="{E3B9B938-893E-4896-8D93-739E77AFBB8F}" type="pres">
      <dgm:prSet presAssocID="{C3610FF2-0526-4385-9EF7-F13771B9E50D}" presName="vert1" presStyleCnt="0"/>
      <dgm:spPr/>
    </dgm:pt>
    <dgm:pt modelId="{5123A74E-965C-4B2F-945A-05BEE23FD9D1}" type="pres">
      <dgm:prSet presAssocID="{918B5A3E-4FDD-487D-8623-DF96E3390BFC}" presName="thickLine" presStyleLbl="alignNode1" presStyleIdx="2" presStyleCnt="6"/>
      <dgm:spPr/>
    </dgm:pt>
    <dgm:pt modelId="{9E2F33E1-8D9F-456A-BB54-C45136E6AD50}" type="pres">
      <dgm:prSet presAssocID="{918B5A3E-4FDD-487D-8623-DF96E3390BFC}" presName="horz1" presStyleCnt="0"/>
      <dgm:spPr/>
    </dgm:pt>
    <dgm:pt modelId="{2D9B9649-FE85-4960-95BF-F5E73183902A}" type="pres">
      <dgm:prSet presAssocID="{918B5A3E-4FDD-487D-8623-DF96E3390BFC}" presName="tx1" presStyleLbl="revTx" presStyleIdx="2" presStyleCnt="6"/>
      <dgm:spPr/>
    </dgm:pt>
    <dgm:pt modelId="{0E51A3BD-C89C-40A0-A986-A9E469685AB1}" type="pres">
      <dgm:prSet presAssocID="{918B5A3E-4FDD-487D-8623-DF96E3390BFC}" presName="vert1" presStyleCnt="0"/>
      <dgm:spPr/>
    </dgm:pt>
    <dgm:pt modelId="{08F07AD5-E8D6-4E9B-BB3F-9475D991DE0A}" type="pres">
      <dgm:prSet presAssocID="{F12F3690-8F19-45EA-9143-562DE4ED933E}" presName="thickLine" presStyleLbl="alignNode1" presStyleIdx="3" presStyleCnt="6"/>
      <dgm:spPr/>
    </dgm:pt>
    <dgm:pt modelId="{811C797A-2317-43F6-879F-ADC6B51C61CD}" type="pres">
      <dgm:prSet presAssocID="{F12F3690-8F19-45EA-9143-562DE4ED933E}" presName="horz1" presStyleCnt="0"/>
      <dgm:spPr/>
    </dgm:pt>
    <dgm:pt modelId="{F72DD4B2-658C-42D4-B986-7073EBA021FA}" type="pres">
      <dgm:prSet presAssocID="{F12F3690-8F19-45EA-9143-562DE4ED933E}" presName="tx1" presStyleLbl="revTx" presStyleIdx="3" presStyleCnt="6"/>
      <dgm:spPr/>
    </dgm:pt>
    <dgm:pt modelId="{460FCA34-13EA-4601-B4A5-9877191DD5C0}" type="pres">
      <dgm:prSet presAssocID="{F12F3690-8F19-45EA-9143-562DE4ED933E}" presName="vert1" presStyleCnt="0"/>
      <dgm:spPr/>
    </dgm:pt>
    <dgm:pt modelId="{029231D8-A31E-48FB-AC18-36AEF3E02462}" type="pres">
      <dgm:prSet presAssocID="{389EC605-5E5A-4B2D-BEE0-C4FA41E207D6}" presName="thickLine" presStyleLbl="alignNode1" presStyleIdx="4" presStyleCnt="6"/>
      <dgm:spPr/>
    </dgm:pt>
    <dgm:pt modelId="{16FECF39-3B56-40F9-B5E8-FDF879E82009}" type="pres">
      <dgm:prSet presAssocID="{389EC605-5E5A-4B2D-BEE0-C4FA41E207D6}" presName="horz1" presStyleCnt="0"/>
      <dgm:spPr/>
    </dgm:pt>
    <dgm:pt modelId="{153EA23F-ECF6-4566-90F6-F421BD61FB1B}" type="pres">
      <dgm:prSet presAssocID="{389EC605-5E5A-4B2D-BEE0-C4FA41E207D6}" presName="tx1" presStyleLbl="revTx" presStyleIdx="4" presStyleCnt="6"/>
      <dgm:spPr/>
    </dgm:pt>
    <dgm:pt modelId="{690E65FB-61C5-428D-90F7-ADFA1002B499}" type="pres">
      <dgm:prSet presAssocID="{389EC605-5E5A-4B2D-BEE0-C4FA41E207D6}" presName="vert1" presStyleCnt="0"/>
      <dgm:spPr/>
    </dgm:pt>
    <dgm:pt modelId="{E7AB47D1-32D2-4E70-93D5-CBF7251B2ACF}" type="pres">
      <dgm:prSet presAssocID="{CBADBA50-C94A-41A5-9FA0-1487F49DD5E8}" presName="thickLine" presStyleLbl="alignNode1" presStyleIdx="5" presStyleCnt="6"/>
      <dgm:spPr/>
    </dgm:pt>
    <dgm:pt modelId="{124481B7-E20E-4043-94A6-476EF08B6D85}" type="pres">
      <dgm:prSet presAssocID="{CBADBA50-C94A-41A5-9FA0-1487F49DD5E8}" presName="horz1" presStyleCnt="0"/>
      <dgm:spPr/>
    </dgm:pt>
    <dgm:pt modelId="{83BC43C2-7FDD-4047-9F49-F7B4188B27BE}" type="pres">
      <dgm:prSet presAssocID="{CBADBA50-C94A-41A5-9FA0-1487F49DD5E8}" presName="tx1" presStyleLbl="revTx" presStyleIdx="5" presStyleCnt="6"/>
      <dgm:spPr/>
    </dgm:pt>
    <dgm:pt modelId="{7A021FB0-53D3-4DFD-9203-C20A64F59E16}" type="pres">
      <dgm:prSet presAssocID="{CBADBA50-C94A-41A5-9FA0-1487F49DD5E8}" presName="vert1" presStyleCnt="0"/>
      <dgm:spPr/>
    </dgm:pt>
  </dgm:ptLst>
  <dgm:cxnLst>
    <dgm:cxn modelId="{D6832107-9B6E-4DE2-A4BD-0915D88FF78D}" srcId="{E04B4205-61EE-49BA-B27F-8D91016FBB43}" destId="{F12F3690-8F19-45EA-9143-562DE4ED933E}" srcOrd="3" destOrd="0" parTransId="{61C27266-7761-4078-8A0D-0BBE28A58D06}" sibTransId="{327265F4-CC44-4C48-86C6-96A6D145C1D4}"/>
    <dgm:cxn modelId="{021DB015-297B-4CD3-A73F-15D796A69A61}" srcId="{E04B4205-61EE-49BA-B27F-8D91016FBB43}" destId="{389EC605-5E5A-4B2D-BEE0-C4FA41E207D6}" srcOrd="4" destOrd="0" parTransId="{D1C31AD4-6E95-4601-B9C0-CF05443ADE90}" sibTransId="{1E0AD69E-7F66-4B9E-9173-8A23386BA3E2}"/>
    <dgm:cxn modelId="{A84F2C21-A7FA-4592-A9B4-C0BDA4CC82E4}" srcId="{E04B4205-61EE-49BA-B27F-8D91016FBB43}" destId="{2C925536-9EA3-4360-B578-A7D204743CFB}" srcOrd="0" destOrd="0" parTransId="{26EA4CD5-CDD2-48CD-BAD2-5CF83E2F2776}" sibTransId="{AB91E67A-8AAB-4722-93BF-99AE04D89B44}"/>
    <dgm:cxn modelId="{D2667E38-6946-4802-9BB5-B0186F5D0DFA}" type="presOf" srcId="{389EC605-5E5A-4B2D-BEE0-C4FA41E207D6}" destId="{153EA23F-ECF6-4566-90F6-F421BD61FB1B}" srcOrd="0" destOrd="0" presId="urn:microsoft.com/office/officeart/2008/layout/LinedList"/>
    <dgm:cxn modelId="{24F0F048-60EC-4233-88C0-256FCDD01C1F}" type="presOf" srcId="{918B5A3E-4FDD-487D-8623-DF96E3390BFC}" destId="{2D9B9649-FE85-4960-95BF-F5E73183902A}" srcOrd="0" destOrd="0" presId="urn:microsoft.com/office/officeart/2008/layout/LinedList"/>
    <dgm:cxn modelId="{6F499292-C59F-486D-883A-2BB4D53FFEA0}" type="presOf" srcId="{CBADBA50-C94A-41A5-9FA0-1487F49DD5E8}" destId="{83BC43C2-7FDD-4047-9F49-F7B4188B27BE}" srcOrd="0" destOrd="0" presId="urn:microsoft.com/office/officeart/2008/layout/LinedList"/>
    <dgm:cxn modelId="{F6E945A9-B294-4E06-875B-9E5290585B30}" type="presOf" srcId="{C3610FF2-0526-4385-9EF7-F13771B9E50D}" destId="{2C964A55-65FA-4814-B640-93F43D502A43}" srcOrd="0" destOrd="0" presId="urn:microsoft.com/office/officeart/2008/layout/LinedList"/>
    <dgm:cxn modelId="{FB80A0AC-DF40-42C6-85B4-F77F3CA89AC5}" type="presOf" srcId="{F12F3690-8F19-45EA-9143-562DE4ED933E}" destId="{F72DD4B2-658C-42D4-B986-7073EBA021FA}" srcOrd="0" destOrd="0" presId="urn:microsoft.com/office/officeart/2008/layout/LinedList"/>
    <dgm:cxn modelId="{8268E6C2-304D-467F-90AB-71142B08A434}" srcId="{E04B4205-61EE-49BA-B27F-8D91016FBB43}" destId="{CBADBA50-C94A-41A5-9FA0-1487F49DD5E8}" srcOrd="5" destOrd="0" parTransId="{82145BCF-7C4A-4316-B9DF-F608C35DD22C}" sibTransId="{7AF052BF-91F3-4FAA-BEF9-78D54560BE93}"/>
    <dgm:cxn modelId="{49AF10DD-4877-4F92-B9BB-C261696A6254}" type="presOf" srcId="{2C925536-9EA3-4360-B578-A7D204743CFB}" destId="{1730729A-EEA8-493F-A9C9-40AC4E167E52}" srcOrd="0" destOrd="0" presId="urn:microsoft.com/office/officeart/2008/layout/LinedList"/>
    <dgm:cxn modelId="{EBC35DE3-2200-4B8A-8A7D-684B9C593491}" type="presOf" srcId="{E04B4205-61EE-49BA-B27F-8D91016FBB43}" destId="{F8341EA3-CBE8-43B5-9784-59E59BB656C4}" srcOrd="0" destOrd="0" presId="urn:microsoft.com/office/officeart/2008/layout/LinedList"/>
    <dgm:cxn modelId="{784154EC-B56F-4406-A3DB-1F21D23C5E79}" srcId="{E04B4205-61EE-49BA-B27F-8D91016FBB43}" destId="{918B5A3E-4FDD-487D-8623-DF96E3390BFC}" srcOrd="2" destOrd="0" parTransId="{730F7391-2A25-4E58-AF08-33CD6EE2296B}" sibTransId="{34205C56-D2EF-43B6-9F2E-44B12A8EEEDB}"/>
    <dgm:cxn modelId="{69DC92F8-9315-402A-A1F6-47F6E8C40D78}" srcId="{E04B4205-61EE-49BA-B27F-8D91016FBB43}" destId="{C3610FF2-0526-4385-9EF7-F13771B9E50D}" srcOrd="1" destOrd="0" parTransId="{C636D640-2256-4144-9CCD-6775F75105D8}" sibTransId="{8DC2FD96-1FA1-4937-8B7C-56E29FE40A2B}"/>
    <dgm:cxn modelId="{4DC4E9F9-8039-4786-8240-6971D80056D6}" type="presParOf" srcId="{F8341EA3-CBE8-43B5-9784-59E59BB656C4}" destId="{B78F65D2-A9A4-46F2-8769-BFF6DCEC889E}" srcOrd="0" destOrd="0" presId="urn:microsoft.com/office/officeart/2008/layout/LinedList"/>
    <dgm:cxn modelId="{A8D6014A-324D-4AA3-A924-3578CB558209}" type="presParOf" srcId="{F8341EA3-CBE8-43B5-9784-59E59BB656C4}" destId="{DF4FA3E8-F04E-48FD-98EB-81338C110926}" srcOrd="1" destOrd="0" presId="urn:microsoft.com/office/officeart/2008/layout/LinedList"/>
    <dgm:cxn modelId="{0EF82559-68A1-4573-A45B-8B857FF677E6}" type="presParOf" srcId="{DF4FA3E8-F04E-48FD-98EB-81338C110926}" destId="{1730729A-EEA8-493F-A9C9-40AC4E167E52}" srcOrd="0" destOrd="0" presId="urn:microsoft.com/office/officeart/2008/layout/LinedList"/>
    <dgm:cxn modelId="{553F176B-5ABA-47A6-9021-0CE4E8672AAD}" type="presParOf" srcId="{DF4FA3E8-F04E-48FD-98EB-81338C110926}" destId="{6B8DCD3E-E321-4A69-A184-EEE3D447B498}" srcOrd="1" destOrd="0" presId="urn:microsoft.com/office/officeart/2008/layout/LinedList"/>
    <dgm:cxn modelId="{CC316C1B-20BC-46B1-A5C2-B2EF185B6F1A}" type="presParOf" srcId="{F8341EA3-CBE8-43B5-9784-59E59BB656C4}" destId="{32337C32-6AA3-4350-B431-1D42B8D6428D}" srcOrd="2" destOrd="0" presId="urn:microsoft.com/office/officeart/2008/layout/LinedList"/>
    <dgm:cxn modelId="{2CEF5B70-A64F-43C1-B7CD-937BB8818B33}" type="presParOf" srcId="{F8341EA3-CBE8-43B5-9784-59E59BB656C4}" destId="{A8963093-64BB-44DC-AC5E-AD833EEF51A7}" srcOrd="3" destOrd="0" presId="urn:microsoft.com/office/officeart/2008/layout/LinedList"/>
    <dgm:cxn modelId="{4E92FDDF-587E-4C0A-9353-7DBE321A78C9}" type="presParOf" srcId="{A8963093-64BB-44DC-AC5E-AD833EEF51A7}" destId="{2C964A55-65FA-4814-B640-93F43D502A43}" srcOrd="0" destOrd="0" presId="urn:microsoft.com/office/officeart/2008/layout/LinedList"/>
    <dgm:cxn modelId="{CAF327B9-8AF0-42B1-ABF9-FCDDFB34A24E}" type="presParOf" srcId="{A8963093-64BB-44DC-AC5E-AD833EEF51A7}" destId="{E3B9B938-893E-4896-8D93-739E77AFBB8F}" srcOrd="1" destOrd="0" presId="urn:microsoft.com/office/officeart/2008/layout/LinedList"/>
    <dgm:cxn modelId="{F31990C7-3244-4629-B1E0-80B18C089D6C}" type="presParOf" srcId="{F8341EA3-CBE8-43B5-9784-59E59BB656C4}" destId="{5123A74E-965C-4B2F-945A-05BEE23FD9D1}" srcOrd="4" destOrd="0" presId="urn:microsoft.com/office/officeart/2008/layout/LinedList"/>
    <dgm:cxn modelId="{D340C724-DBCF-4654-95E8-8050EE5349B8}" type="presParOf" srcId="{F8341EA3-CBE8-43B5-9784-59E59BB656C4}" destId="{9E2F33E1-8D9F-456A-BB54-C45136E6AD50}" srcOrd="5" destOrd="0" presId="urn:microsoft.com/office/officeart/2008/layout/LinedList"/>
    <dgm:cxn modelId="{09BDD3DD-F895-4E00-BA39-FB0165E4111D}" type="presParOf" srcId="{9E2F33E1-8D9F-456A-BB54-C45136E6AD50}" destId="{2D9B9649-FE85-4960-95BF-F5E73183902A}" srcOrd="0" destOrd="0" presId="urn:microsoft.com/office/officeart/2008/layout/LinedList"/>
    <dgm:cxn modelId="{5D79C72F-1587-4257-9A28-11381C8578EF}" type="presParOf" srcId="{9E2F33E1-8D9F-456A-BB54-C45136E6AD50}" destId="{0E51A3BD-C89C-40A0-A986-A9E469685AB1}" srcOrd="1" destOrd="0" presId="urn:microsoft.com/office/officeart/2008/layout/LinedList"/>
    <dgm:cxn modelId="{45B52D99-0672-4EFD-97F6-83E154B36BD2}" type="presParOf" srcId="{F8341EA3-CBE8-43B5-9784-59E59BB656C4}" destId="{08F07AD5-E8D6-4E9B-BB3F-9475D991DE0A}" srcOrd="6" destOrd="0" presId="urn:microsoft.com/office/officeart/2008/layout/LinedList"/>
    <dgm:cxn modelId="{1C0D0602-352A-4746-937C-2BF11C8C8551}" type="presParOf" srcId="{F8341EA3-CBE8-43B5-9784-59E59BB656C4}" destId="{811C797A-2317-43F6-879F-ADC6B51C61CD}" srcOrd="7" destOrd="0" presId="urn:microsoft.com/office/officeart/2008/layout/LinedList"/>
    <dgm:cxn modelId="{06E3ACEE-8F87-4BF1-96AF-60BF0431A06D}" type="presParOf" srcId="{811C797A-2317-43F6-879F-ADC6B51C61CD}" destId="{F72DD4B2-658C-42D4-B986-7073EBA021FA}" srcOrd="0" destOrd="0" presId="urn:microsoft.com/office/officeart/2008/layout/LinedList"/>
    <dgm:cxn modelId="{FD5BBE06-B820-4CF8-BF12-93C5E4A1A874}" type="presParOf" srcId="{811C797A-2317-43F6-879F-ADC6B51C61CD}" destId="{460FCA34-13EA-4601-B4A5-9877191DD5C0}" srcOrd="1" destOrd="0" presId="urn:microsoft.com/office/officeart/2008/layout/LinedList"/>
    <dgm:cxn modelId="{75E50A8E-C2DC-4315-BBB4-1E4B0DF554E8}" type="presParOf" srcId="{F8341EA3-CBE8-43B5-9784-59E59BB656C4}" destId="{029231D8-A31E-48FB-AC18-36AEF3E02462}" srcOrd="8" destOrd="0" presId="urn:microsoft.com/office/officeart/2008/layout/LinedList"/>
    <dgm:cxn modelId="{EAF41C02-813F-4CC7-85DE-D9E10F3572F9}" type="presParOf" srcId="{F8341EA3-CBE8-43B5-9784-59E59BB656C4}" destId="{16FECF39-3B56-40F9-B5E8-FDF879E82009}" srcOrd="9" destOrd="0" presId="urn:microsoft.com/office/officeart/2008/layout/LinedList"/>
    <dgm:cxn modelId="{1595CD02-F9A7-4B44-8D1E-09D11062B48B}" type="presParOf" srcId="{16FECF39-3B56-40F9-B5E8-FDF879E82009}" destId="{153EA23F-ECF6-4566-90F6-F421BD61FB1B}" srcOrd="0" destOrd="0" presId="urn:microsoft.com/office/officeart/2008/layout/LinedList"/>
    <dgm:cxn modelId="{7923D9AA-35E1-489E-A8D0-ECA1C31D3C14}" type="presParOf" srcId="{16FECF39-3B56-40F9-B5E8-FDF879E82009}" destId="{690E65FB-61C5-428D-90F7-ADFA1002B499}" srcOrd="1" destOrd="0" presId="urn:microsoft.com/office/officeart/2008/layout/LinedList"/>
    <dgm:cxn modelId="{E0DFC4EC-EBFB-4A80-BB87-3833665B7E6B}" type="presParOf" srcId="{F8341EA3-CBE8-43B5-9784-59E59BB656C4}" destId="{E7AB47D1-32D2-4E70-93D5-CBF7251B2ACF}" srcOrd="10" destOrd="0" presId="urn:microsoft.com/office/officeart/2008/layout/LinedList"/>
    <dgm:cxn modelId="{7B814EEE-F797-48EB-BDEF-6444909B326A}" type="presParOf" srcId="{F8341EA3-CBE8-43B5-9784-59E59BB656C4}" destId="{124481B7-E20E-4043-94A6-476EF08B6D85}" srcOrd="11" destOrd="0" presId="urn:microsoft.com/office/officeart/2008/layout/LinedList"/>
    <dgm:cxn modelId="{82E0EF16-DB70-42E3-AC3F-55DBD8104DB2}" type="presParOf" srcId="{124481B7-E20E-4043-94A6-476EF08B6D85}" destId="{83BC43C2-7FDD-4047-9F49-F7B4188B27BE}" srcOrd="0" destOrd="0" presId="urn:microsoft.com/office/officeart/2008/layout/LinedList"/>
    <dgm:cxn modelId="{BA4C15A5-8D9C-4311-B35C-2824EE54206C}" type="presParOf" srcId="{124481B7-E20E-4043-94A6-476EF08B6D85}" destId="{7A021FB0-53D3-4DFD-9203-C20A64F59E1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108D12-3F38-4F83-A080-4073D298894B}"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4D5236F6-788D-4FB7-BF50-E5CB295AD6AF}">
      <dgm:prSet/>
      <dgm:spPr/>
      <dgm:t>
        <a:bodyPr/>
        <a:lstStyle/>
        <a:p>
          <a:r>
            <a:rPr lang="en-GB"/>
            <a:t>Leaving Cert is Level 5 on National Framework of Qualifications</a:t>
          </a:r>
          <a:endParaRPr lang="en-US"/>
        </a:p>
      </dgm:t>
    </dgm:pt>
    <dgm:pt modelId="{03A52FCD-4EE4-49B2-AD56-5D754F773AA3}" type="parTrans" cxnId="{C1F1A1BA-1D4E-4D8F-B788-FA5D64B405AB}">
      <dgm:prSet/>
      <dgm:spPr/>
      <dgm:t>
        <a:bodyPr/>
        <a:lstStyle/>
        <a:p>
          <a:endParaRPr lang="en-US"/>
        </a:p>
      </dgm:t>
    </dgm:pt>
    <dgm:pt modelId="{FF79A7BF-C6A3-4429-99A4-FFF9DD09BFE1}" type="sibTrans" cxnId="{C1F1A1BA-1D4E-4D8F-B788-FA5D64B405AB}">
      <dgm:prSet/>
      <dgm:spPr/>
      <dgm:t>
        <a:bodyPr/>
        <a:lstStyle/>
        <a:p>
          <a:endParaRPr lang="en-US"/>
        </a:p>
      </dgm:t>
    </dgm:pt>
    <dgm:pt modelId="{FB5B9D1E-3A3A-45C7-940D-E5EAAF31DFD2}">
      <dgm:prSet/>
      <dgm:spPr/>
      <dgm:t>
        <a:bodyPr/>
        <a:lstStyle/>
        <a:p>
          <a:r>
            <a:rPr lang="en-GB"/>
            <a:t>Straight to the workforce:</a:t>
          </a:r>
          <a:endParaRPr lang="en-US"/>
        </a:p>
      </dgm:t>
    </dgm:pt>
    <dgm:pt modelId="{263A8CFC-FB1E-499D-9BEA-4411DEC62CC9}" type="parTrans" cxnId="{51D5194E-100A-4CD4-B583-88C46B013635}">
      <dgm:prSet/>
      <dgm:spPr/>
      <dgm:t>
        <a:bodyPr/>
        <a:lstStyle/>
        <a:p>
          <a:endParaRPr lang="en-US"/>
        </a:p>
      </dgm:t>
    </dgm:pt>
    <dgm:pt modelId="{D61D02DD-781E-4062-A111-704A34B06F39}" type="sibTrans" cxnId="{51D5194E-100A-4CD4-B583-88C46B013635}">
      <dgm:prSet/>
      <dgm:spPr/>
      <dgm:t>
        <a:bodyPr/>
        <a:lstStyle/>
        <a:p>
          <a:endParaRPr lang="en-US"/>
        </a:p>
      </dgm:t>
    </dgm:pt>
    <dgm:pt modelId="{2EEA971F-B390-45EF-BB36-26D9B909365A}">
      <dgm:prSet/>
      <dgm:spPr/>
      <dgm:t>
        <a:bodyPr/>
        <a:lstStyle/>
        <a:p>
          <a:r>
            <a:rPr lang="en-GB"/>
            <a:t>Chance of promotion can be affected but not always</a:t>
          </a:r>
          <a:endParaRPr lang="en-US"/>
        </a:p>
      </dgm:t>
    </dgm:pt>
    <dgm:pt modelId="{C0E11D21-A5E3-415C-B0FE-65D7F943206A}" type="parTrans" cxnId="{C095CDF0-91EE-4C07-A084-A30802A5A813}">
      <dgm:prSet/>
      <dgm:spPr/>
      <dgm:t>
        <a:bodyPr/>
        <a:lstStyle/>
        <a:p>
          <a:endParaRPr lang="en-US"/>
        </a:p>
      </dgm:t>
    </dgm:pt>
    <dgm:pt modelId="{DD56E8DD-43A0-492A-90B7-568601DE6BAA}" type="sibTrans" cxnId="{C095CDF0-91EE-4C07-A084-A30802A5A813}">
      <dgm:prSet/>
      <dgm:spPr/>
      <dgm:t>
        <a:bodyPr/>
        <a:lstStyle/>
        <a:p>
          <a:endParaRPr lang="en-US"/>
        </a:p>
      </dgm:t>
    </dgm:pt>
    <dgm:pt modelId="{A5C8C3D8-F1B6-4406-9CC6-F3404C6C1BF5}">
      <dgm:prSet/>
      <dgm:spPr/>
      <dgm:t>
        <a:bodyPr/>
        <a:lstStyle/>
        <a:p>
          <a:r>
            <a:rPr lang="en-GB"/>
            <a:t>Generally stay at Level 5 but some go back to education later in life</a:t>
          </a:r>
          <a:endParaRPr lang="en-US"/>
        </a:p>
      </dgm:t>
    </dgm:pt>
    <dgm:pt modelId="{61063821-1EF2-425A-926D-1F426784B699}" type="parTrans" cxnId="{715D96C2-4867-4A75-A530-EE5E01BF99B8}">
      <dgm:prSet/>
      <dgm:spPr/>
      <dgm:t>
        <a:bodyPr/>
        <a:lstStyle/>
        <a:p>
          <a:endParaRPr lang="en-US"/>
        </a:p>
      </dgm:t>
    </dgm:pt>
    <dgm:pt modelId="{CBDE9F5F-1B0B-48C2-80F8-4E001B05EEEA}" type="sibTrans" cxnId="{715D96C2-4867-4A75-A530-EE5E01BF99B8}">
      <dgm:prSet/>
      <dgm:spPr/>
      <dgm:t>
        <a:bodyPr/>
        <a:lstStyle/>
        <a:p>
          <a:endParaRPr lang="en-US"/>
        </a:p>
      </dgm:t>
    </dgm:pt>
    <dgm:pt modelId="{ED7198B5-3454-46A6-87A7-43C067EC2EB5}">
      <dgm:prSet/>
      <dgm:spPr/>
      <dgm:t>
        <a:bodyPr/>
        <a:lstStyle/>
        <a:p>
          <a:r>
            <a:rPr lang="en-GB" dirty="0"/>
            <a:t>Many examples of people who have had great careers through this route</a:t>
          </a:r>
          <a:endParaRPr lang="en-US" dirty="0"/>
        </a:p>
      </dgm:t>
    </dgm:pt>
    <dgm:pt modelId="{40E82253-C547-4799-850C-895C5C7001FE}" type="parTrans" cxnId="{C243DAE7-83D7-42BD-B9F4-F7118896E22E}">
      <dgm:prSet/>
      <dgm:spPr/>
      <dgm:t>
        <a:bodyPr/>
        <a:lstStyle/>
        <a:p>
          <a:endParaRPr lang="en-US"/>
        </a:p>
      </dgm:t>
    </dgm:pt>
    <dgm:pt modelId="{555C1B54-D32B-4B5E-A6AD-35E5C1B6CC73}" type="sibTrans" cxnId="{C243DAE7-83D7-42BD-B9F4-F7118896E22E}">
      <dgm:prSet/>
      <dgm:spPr/>
      <dgm:t>
        <a:bodyPr/>
        <a:lstStyle/>
        <a:p>
          <a:endParaRPr lang="en-US"/>
        </a:p>
      </dgm:t>
    </dgm:pt>
    <dgm:pt modelId="{EF658E9C-9E83-4F3A-91F8-0E3142DDCFCD}">
      <dgm:prSet/>
      <dgm:spPr/>
      <dgm:t>
        <a:bodyPr/>
        <a:lstStyle/>
        <a:p>
          <a:r>
            <a:rPr lang="en-GB"/>
            <a:t>Our economy needs this</a:t>
          </a:r>
          <a:endParaRPr lang="en-US"/>
        </a:p>
      </dgm:t>
    </dgm:pt>
    <dgm:pt modelId="{5615CABF-FE57-4FB5-9135-B7D9BA145C66}" type="parTrans" cxnId="{D797DFE2-A876-4B9A-9BF5-0107E5D8E9D0}">
      <dgm:prSet/>
      <dgm:spPr/>
      <dgm:t>
        <a:bodyPr/>
        <a:lstStyle/>
        <a:p>
          <a:endParaRPr lang="en-US"/>
        </a:p>
      </dgm:t>
    </dgm:pt>
    <dgm:pt modelId="{071CF70B-C82C-4355-A471-2046488C86D8}" type="sibTrans" cxnId="{D797DFE2-A876-4B9A-9BF5-0107E5D8E9D0}">
      <dgm:prSet/>
      <dgm:spPr/>
      <dgm:t>
        <a:bodyPr/>
        <a:lstStyle/>
        <a:p>
          <a:endParaRPr lang="en-US"/>
        </a:p>
      </dgm:t>
    </dgm:pt>
    <dgm:pt modelId="{19C14013-0B2B-499D-9E14-D693E879FF66}" type="pres">
      <dgm:prSet presAssocID="{50108D12-3F38-4F83-A080-4073D298894B}" presName="linear" presStyleCnt="0">
        <dgm:presLayoutVars>
          <dgm:dir/>
          <dgm:animLvl val="lvl"/>
          <dgm:resizeHandles val="exact"/>
        </dgm:presLayoutVars>
      </dgm:prSet>
      <dgm:spPr/>
    </dgm:pt>
    <dgm:pt modelId="{AB4D1B08-B9DC-475C-ADF8-96A2C365EA18}" type="pres">
      <dgm:prSet presAssocID="{4D5236F6-788D-4FB7-BF50-E5CB295AD6AF}" presName="parentLin" presStyleCnt="0"/>
      <dgm:spPr/>
    </dgm:pt>
    <dgm:pt modelId="{5BD45880-8C01-404E-BCC1-324F63E427DC}" type="pres">
      <dgm:prSet presAssocID="{4D5236F6-788D-4FB7-BF50-E5CB295AD6AF}" presName="parentLeftMargin" presStyleLbl="node1" presStyleIdx="0" presStyleCnt="2"/>
      <dgm:spPr/>
    </dgm:pt>
    <dgm:pt modelId="{BBB4F5CE-572D-4100-831D-39234053AA97}" type="pres">
      <dgm:prSet presAssocID="{4D5236F6-788D-4FB7-BF50-E5CB295AD6AF}" presName="parentText" presStyleLbl="node1" presStyleIdx="0" presStyleCnt="2">
        <dgm:presLayoutVars>
          <dgm:chMax val="0"/>
          <dgm:bulletEnabled val="1"/>
        </dgm:presLayoutVars>
      </dgm:prSet>
      <dgm:spPr/>
    </dgm:pt>
    <dgm:pt modelId="{1ED607BA-E56E-480D-A012-42D022B333F8}" type="pres">
      <dgm:prSet presAssocID="{4D5236F6-788D-4FB7-BF50-E5CB295AD6AF}" presName="negativeSpace" presStyleCnt="0"/>
      <dgm:spPr/>
    </dgm:pt>
    <dgm:pt modelId="{F1E6B9E0-F643-4924-B93A-1025A6ECCE29}" type="pres">
      <dgm:prSet presAssocID="{4D5236F6-788D-4FB7-BF50-E5CB295AD6AF}" presName="childText" presStyleLbl="conFgAcc1" presStyleIdx="0" presStyleCnt="2">
        <dgm:presLayoutVars>
          <dgm:bulletEnabled val="1"/>
        </dgm:presLayoutVars>
      </dgm:prSet>
      <dgm:spPr/>
    </dgm:pt>
    <dgm:pt modelId="{4947214A-A974-43FE-859F-9B87EC642BE3}" type="pres">
      <dgm:prSet presAssocID="{FF79A7BF-C6A3-4429-99A4-FFF9DD09BFE1}" presName="spaceBetweenRectangles" presStyleCnt="0"/>
      <dgm:spPr/>
    </dgm:pt>
    <dgm:pt modelId="{AE10FB4B-B907-4539-A224-C5F48F0AB4B7}" type="pres">
      <dgm:prSet presAssocID="{FB5B9D1E-3A3A-45C7-940D-E5EAAF31DFD2}" presName="parentLin" presStyleCnt="0"/>
      <dgm:spPr/>
    </dgm:pt>
    <dgm:pt modelId="{CB629C94-C398-4077-8B70-7A7C1290F420}" type="pres">
      <dgm:prSet presAssocID="{FB5B9D1E-3A3A-45C7-940D-E5EAAF31DFD2}" presName="parentLeftMargin" presStyleLbl="node1" presStyleIdx="0" presStyleCnt="2"/>
      <dgm:spPr/>
    </dgm:pt>
    <dgm:pt modelId="{B467304B-077D-48DA-A0D7-51A8640D581E}" type="pres">
      <dgm:prSet presAssocID="{FB5B9D1E-3A3A-45C7-940D-E5EAAF31DFD2}" presName="parentText" presStyleLbl="node1" presStyleIdx="1" presStyleCnt="2">
        <dgm:presLayoutVars>
          <dgm:chMax val="0"/>
          <dgm:bulletEnabled val="1"/>
        </dgm:presLayoutVars>
      </dgm:prSet>
      <dgm:spPr/>
    </dgm:pt>
    <dgm:pt modelId="{8E5CB763-01F2-4EA5-9B98-F3E5D438D8AF}" type="pres">
      <dgm:prSet presAssocID="{FB5B9D1E-3A3A-45C7-940D-E5EAAF31DFD2}" presName="negativeSpace" presStyleCnt="0"/>
      <dgm:spPr/>
    </dgm:pt>
    <dgm:pt modelId="{4FBC849B-797F-4A79-BEA6-68DEFA68B1B8}" type="pres">
      <dgm:prSet presAssocID="{FB5B9D1E-3A3A-45C7-940D-E5EAAF31DFD2}" presName="childText" presStyleLbl="conFgAcc1" presStyleIdx="1" presStyleCnt="2" custScaleY="135911">
        <dgm:presLayoutVars>
          <dgm:bulletEnabled val="1"/>
        </dgm:presLayoutVars>
      </dgm:prSet>
      <dgm:spPr/>
    </dgm:pt>
  </dgm:ptLst>
  <dgm:cxnLst>
    <dgm:cxn modelId="{4C285A02-3EEB-4CE6-94F5-BBBC124F73A9}" type="presOf" srcId="{EF658E9C-9E83-4F3A-91F8-0E3142DDCFCD}" destId="{4FBC849B-797F-4A79-BEA6-68DEFA68B1B8}" srcOrd="0" destOrd="3" presId="urn:microsoft.com/office/officeart/2005/8/layout/list1"/>
    <dgm:cxn modelId="{AF364D06-D0CD-48F4-BB40-505E6C09707F}" type="presOf" srcId="{FB5B9D1E-3A3A-45C7-940D-E5EAAF31DFD2}" destId="{CB629C94-C398-4077-8B70-7A7C1290F420}" srcOrd="0" destOrd="0" presId="urn:microsoft.com/office/officeart/2005/8/layout/list1"/>
    <dgm:cxn modelId="{C8ABDB15-4C51-4514-B532-3F4F307FCA12}" type="presOf" srcId="{4D5236F6-788D-4FB7-BF50-E5CB295AD6AF}" destId="{BBB4F5CE-572D-4100-831D-39234053AA97}" srcOrd="1" destOrd="0" presId="urn:microsoft.com/office/officeart/2005/8/layout/list1"/>
    <dgm:cxn modelId="{E40F4E60-92A0-4BD7-8DF3-9D6479DA6CA8}" type="presOf" srcId="{2EEA971F-B390-45EF-BB36-26D9B909365A}" destId="{4FBC849B-797F-4A79-BEA6-68DEFA68B1B8}" srcOrd="0" destOrd="0" presId="urn:microsoft.com/office/officeart/2005/8/layout/list1"/>
    <dgm:cxn modelId="{51D5194E-100A-4CD4-B583-88C46B013635}" srcId="{50108D12-3F38-4F83-A080-4073D298894B}" destId="{FB5B9D1E-3A3A-45C7-940D-E5EAAF31DFD2}" srcOrd="1" destOrd="0" parTransId="{263A8CFC-FB1E-499D-9BEA-4411DEC62CC9}" sibTransId="{D61D02DD-781E-4062-A111-704A34B06F39}"/>
    <dgm:cxn modelId="{7C26C353-4E5B-474C-8CDF-1BF9F2687478}" type="presOf" srcId="{50108D12-3F38-4F83-A080-4073D298894B}" destId="{19C14013-0B2B-499D-9E14-D693E879FF66}" srcOrd="0" destOrd="0" presId="urn:microsoft.com/office/officeart/2005/8/layout/list1"/>
    <dgm:cxn modelId="{F707DF56-B531-4DB3-ADA7-0731585B31C1}" type="presOf" srcId="{A5C8C3D8-F1B6-4406-9CC6-F3404C6C1BF5}" destId="{4FBC849B-797F-4A79-BEA6-68DEFA68B1B8}" srcOrd="0" destOrd="1" presId="urn:microsoft.com/office/officeart/2005/8/layout/list1"/>
    <dgm:cxn modelId="{C1F1A1BA-1D4E-4D8F-B788-FA5D64B405AB}" srcId="{50108D12-3F38-4F83-A080-4073D298894B}" destId="{4D5236F6-788D-4FB7-BF50-E5CB295AD6AF}" srcOrd="0" destOrd="0" parTransId="{03A52FCD-4EE4-49B2-AD56-5D754F773AA3}" sibTransId="{FF79A7BF-C6A3-4429-99A4-FFF9DD09BFE1}"/>
    <dgm:cxn modelId="{715D96C2-4867-4A75-A530-EE5E01BF99B8}" srcId="{FB5B9D1E-3A3A-45C7-940D-E5EAAF31DFD2}" destId="{A5C8C3D8-F1B6-4406-9CC6-F3404C6C1BF5}" srcOrd="1" destOrd="0" parTransId="{61063821-1EF2-425A-926D-1F426784B699}" sibTransId="{CBDE9F5F-1B0B-48C2-80F8-4E001B05EEEA}"/>
    <dgm:cxn modelId="{4B6B42C5-EB00-4411-BD8E-244C057D302A}" type="presOf" srcId="{FB5B9D1E-3A3A-45C7-940D-E5EAAF31DFD2}" destId="{B467304B-077D-48DA-A0D7-51A8640D581E}" srcOrd="1" destOrd="0" presId="urn:microsoft.com/office/officeart/2005/8/layout/list1"/>
    <dgm:cxn modelId="{D797DFE2-A876-4B9A-9BF5-0107E5D8E9D0}" srcId="{FB5B9D1E-3A3A-45C7-940D-E5EAAF31DFD2}" destId="{EF658E9C-9E83-4F3A-91F8-0E3142DDCFCD}" srcOrd="3" destOrd="0" parTransId="{5615CABF-FE57-4FB5-9135-B7D9BA145C66}" sibTransId="{071CF70B-C82C-4355-A471-2046488C86D8}"/>
    <dgm:cxn modelId="{D2BFD3E5-BE02-4B06-A679-D183878C1318}" type="presOf" srcId="{4D5236F6-788D-4FB7-BF50-E5CB295AD6AF}" destId="{5BD45880-8C01-404E-BCC1-324F63E427DC}" srcOrd="0" destOrd="0" presId="urn:microsoft.com/office/officeart/2005/8/layout/list1"/>
    <dgm:cxn modelId="{C243DAE7-83D7-42BD-B9F4-F7118896E22E}" srcId="{FB5B9D1E-3A3A-45C7-940D-E5EAAF31DFD2}" destId="{ED7198B5-3454-46A6-87A7-43C067EC2EB5}" srcOrd="2" destOrd="0" parTransId="{40E82253-C547-4799-850C-895C5C7001FE}" sibTransId="{555C1B54-D32B-4B5E-A6AD-35E5C1B6CC73}"/>
    <dgm:cxn modelId="{C095CDF0-91EE-4C07-A084-A30802A5A813}" srcId="{FB5B9D1E-3A3A-45C7-940D-E5EAAF31DFD2}" destId="{2EEA971F-B390-45EF-BB36-26D9B909365A}" srcOrd="0" destOrd="0" parTransId="{C0E11D21-A5E3-415C-B0FE-65D7F943206A}" sibTransId="{DD56E8DD-43A0-492A-90B7-568601DE6BAA}"/>
    <dgm:cxn modelId="{D0CE95FA-0F1E-403B-B67E-3D7E444A4294}" type="presOf" srcId="{ED7198B5-3454-46A6-87A7-43C067EC2EB5}" destId="{4FBC849B-797F-4A79-BEA6-68DEFA68B1B8}" srcOrd="0" destOrd="2" presId="urn:microsoft.com/office/officeart/2005/8/layout/list1"/>
    <dgm:cxn modelId="{6A65B6F5-4D60-485C-A648-C2108DAEAB15}" type="presParOf" srcId="{19C14013-0B2B-499D-9E14-D693E879FF66}" destId="{AB4D1B08-B9DC-475C-ADF8-96A2C365EA18}" srcOrd="0" destOrd="0" presId="urn:microsoft.com/office/officeart/2005/8/layout/list1"/>
    <dgm:cxn modelId="{3E2C7D46-1973-4BA9-8E5F-586A2C1216DE}" type="presParOf" srcId="{AB4D1B08-B9DC-475C-ADF8-96A2C365EA18}" destId="{5BD45880-8C01-404E-BCC1-324F63E427DC}" srcOrd="0" destOrd="0" presId="urn:microsoft.com/office/officeart/2005/8/layout/list1"/>
    <dgm:cxn modelId="{A6BCFCC2-EFB6-49F9-9ED2-3581F914CA75}" type="presParOf" srcId="{AB4D1B08-B9DC-475C-ADF8-96A2C365EA18}" destId="{BBB4F5CE-572D-4100-831D-39234053AA97}" srcOrd="1" destOrd="0" presId="urn:microsoft.com/office/officeart/2005/8/layout/list1"/>
    <dgm:cxn modelId="{8C909330-1AD4-47AF-AAE1-E1AADEBCA75D}" type="presParOf" srcId="{19C14013-0B2B-499D-9E14-D693E879FF66}" destId="{1ED607BA-E56E-480D-A012-42D022B333F8}" srcOrd="1" destOrd="0" presId="urn:microsoft.com/office/officeart/2005/8/layout/list1"/>
    <dgm:cxn modelId="{FA4D3D72-BA35-488D-9E3C-C682D624A550}" type="presParOf" srcId="{19C14013-0B2B-499D-9E14-D693E879FF66}" destId="{F1E6B9E0-F643-4924-B93A-1025A6ECCE29}" srcOrd="2" destOrd="0" presId="urn:microsoft.com/office/officeart/2005/8/layout/list1"/>
    <dgm:cxn modelId="{FC0E8E72-2D47-4900-80C8-8C05F675CCA4}" type="presParOf" srcId="{19C14013-0B2B-499D-9E14-D693E879FF66}" destId="{4947214A-A974-43FE-859F-9B87EC642BE3}" srcOrd="3" destOrd="0" presId="urn:microsoft.com/office/officeart/2005/8/layout/list1"/>
    <dgm:cxn modelId="{9D5BF7DF-0BC9-4FC5-853B-F3077F24E203}" type="presParOf" srcId="{19C14013-0B2B-499D-9E14-D693E879FF66}" destId="{AE10FB4B-B907-4539-A224-C5F48F0AB4B7}" srcOrd="4" destOrd="0" presId="urn:microsoft.com/office/officeart/2005/8/layout/list1"/>
    <dgm:cxn modelId="{0E993A7F-F484-4A3B-BCED-34EFB2424478}" type="presParOf" srcId="{AE10FB4B-B907-4539-A224-C5F48F0AB4B7}" destId="{CB629C94-C398-4077-8B70-7A7C1290F420}" srcOrd="0" destOrd="0" presId="urn:microsoft.com/office/officeart/2005/8/layout/list1"/>
    <dgm:cxn modelId="{E20B51F8-AD19-4585-A0A3-70B945924501}" type="presParOf" srcId="{AE10FB4B-B907-4539-A224-C5F48F0AB4B7}" destId="{B467304B-077D-48DA-A0D7-51A8640D581E}" srcOrd="1" destOrd="0" presId="urn:microsoft.com/office/officeart/2005/8/layout/list1"/>
    <dgm:cxn modelId="{C34DC34D-8D98-4A7D-A7A9-73D3E0CC4C85}" type="presParOf" srcId="{19C14013-0B2B-499D-9E14-D693E879FF66}" destId="{8E5CB763-01F2-4EA5-9B98-F3E5D438D8AF}" srcOrd="5" destOrd="0" presId="urn:microsoft.com/office/officeart/2005/8/layout/list1"/>
    <dgm:cxn modelId="{201C4494-B366-4AB3-9542-38C22D053E87}" type="presParOf" srcId="{19C14013-0B2B-499D-9E14-D693E879FF66}" destId="{4FBC849B-797F-4A79-BEA6-68DEFA68B1B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F46503-8B29-4265-9AD0-CF0ADD4C5AE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A93F495-7D16-4A3A-B5E6-0C7402813F50}">
      <dgm:prSet/>
      <dgm:spPr/>
      <dgm:t>
        <a:bodyPr/>
        <a:lstStyle/>
        <a:p>
          <a:r>
            <a:rPr lang="en-US" b="0" i="0" baseline="0" dirty="0"/>
            <a:t>PLC courses take place in schools, colleges and community education </a:t>
          </a:r>
          <a:r>
            <a:rPr lang="en-US" b="0" i="0" baseline="0" dirty="0" err="1"/>
            <a:t>centres</a:t>
          </a:r>
          <a:r>
            <a:rPr lang="en-US" b="0" i="0" baseline="0" dirty="0"/>
            <a:t>. The courses offer a mixture of practical work, academic work and work experience. They are designed as a step towards skilled employment and, as such, they are closely linked to industry and its needs.</a:t>
          </a:r>
          <a:endParaRPr lang="en-US" dirty="0"/>
        </a:p>
      </dgm:t>
    </dgm:pt>
    <dgm:pt modelId="{71A1B2E2-ACBA-452A-8973-060A43AAEA6D}" type="parTrans" cxnId="{E1662CAB-5B7C-4E22-9EE9-4DDBDA46E080}">
      <dgm:prSet/>
      <dgm:spPr/>
      <dgm:t>
        <a:bodyPr/>
        <a:lstStyle/>
        <a:p>
          <a:endParaRPr lang="en-US"/>
        </a:p>
      </dgm:t>
    </dgm:pt>
    <dgm:pt modelId="{10F0DC3A-7FBE-4043-9A25-86E82654A8B9}" type="sibTrans" cxnId="{E1662CAB-5B7C-4E22-9EE9-4DDBDA46E080}">
      <dgm:prSet/>
      <dgm:spPr/>
      <dgm:t>
        <a:bodyPr/>
        <a:lstStyle/>
        <a:p>
          <a:endParaRPr lang="en-US"/>
        </a:p>
      </dgm:t>
    </dgm:pt>
    <dgm:pt modelId="{83AB8F66-77D8-48F8-935C-10B680A0BE49}">
      <dgm:prSet/>
      <dgm:spPr/>
      <dgm:t>
        <a:bodyPr/>
        <a:lstStyle/>
        <a:p>
          <a:r>
            <a:rPr lang="en-US" b="0" i="0" baseline="0"/>
            <a:t>Almost half of the time spent on these courses is devoted to knowledge and skill training related to employment, with a further quarter spent on relevant work-based experience.</a:t>
          </a:r>
          <a:endParaRPr lang="en-US"/>
        </a:p>
      </dgm:t>
    </dgm:pt>
    <dgm:pt modelId="{D5E100B7-8367-42AD-9649-C3C04127DF44}" type="parTrans" cxnId="{2C3A7A60-713A-4613-AF9B-1FDF526CF661}">
      <dgm:prSet/>
      <dgm:spPr/>
      <dgm:t>
        <a:bodyPr/>
        <a:lstStyle/>
        <a:p>
          <a:endParaRPr lang="en-US"/>
        </a:p>
      </dgm:t>
    </dgm:pt>
    <dgm:pt modelId="{6E757931-B56C-4A94-B190-6D0FC1BF5A22}" type="sibTrans" cxnId="{2C3A7A60-713A-4613-AF9B-1FDF526CF661}">
      <dgm:prSet/>
      <dgm:spPr/>
      <dgm:t>
        <a:bodyPr/>
        <a:lstStyle/>
        <a:p>
          <a:endParaRPr lang="en-US"/>
        </a:p>
      </dgm:t>
    </dgm:pt>
    <dgm:pt modelId="{71C155F3-4255-440E-941E-353EB96416FF}">
      <dgm:prSet/>
      <dgm:spPr/>
      <dgm:t>
        <a:bodyPr/>
        <a:lstStyle/>
        <a:p>
          <a:r>
            <a:rPr lang="en-US" b="0" i="0" baseline="0" dirty="0"/>
            <a:t>Most PLC courses are delivered by Education and Training Boards (ETBs). A wide range of disciplines are covered including:</a:t>
          </a:r>
          <a:endParaRPr lang="en-US" dirty="0"/>
        </a:p>
      </dgm:t>
    </dgm:pt>
    <dgm:pt modelId="{0C90D8C3-5AAA-48C2-86B2-732B955D38C4}" type="parTrans" cxnId="{29834175-AC05-4441-BDA0-81ED2C3AD2E0}">
      <dgm:prSet/>
      <dgm:spPr/>
      <dgm:t>
        <a:bodyPr/>
        <a:lstStyle/>
        <a:p>
          <a:endParaRPr lang="en-US"/>
        </a:p>
      </dgm:t>
    </dgm:pt>
    <dgm:pt modelId="{A6B3F483-6E44-4F4C-82FF-7859B6B36D2B}" type="sibTrans" cxnId="{29834175-AC05-4441-BDA0-81ED2C3AD2E0}">
      <dgm:prSet/>
      <dgm:spPr/>
      <dgm:t>
        <a:bodyPr/>
        <a:lstStyle/>
        <a:p>
          <a:endParaRPr lang="en-US"/>
        </a:p>
      </dgm:t>
    </dgm:pt>
    <dgm:pt modelId="{4A28E450-4F79-4022-884F-B25287C36EE8}">
      <dgm:prSet/>
      <dgm:spPr/>
      <dgm:t>
        <a:bodyPr/>
        <a:lstStyle/>
        <a:p>
          <a:r>
            <a:rPr lang="en-US" b="0" i="0" baseline="0"/>
            <a:t>Business</a:t>
          </a:r>
          <a:endParaRPr lang="en-US"/>
        </a:p>
      </dgm:t>
    </dgm:pt>
    <dgm:pt modelId="{346FCE51-1526-4113-BA35-AFA26F025A61}" type="parTrans" cxnId="{D2E6BA99-32FE-4829-9842-3E0765F04B9A}">
      <dgm:prSet/>
      <dgm:spPr/>
      <dgm:t>
        <a:bodyPr/>
        <a:lstStyle/>
        <a:p>
          <a:endParaRPr lang="en-US"/>
        </a:p>
      </dgm:t>
    </dgm:pt>
    <dgm:pt modelId="{D6D3F036-7545-429F-AE77-64CEC2F3D58F}" type="sibTrans" cxnId="{D2E6BA99-32FE-4829-9842-3E0765F04B9A}">
      <dgm:prSet/>
      <dgm:spPr/>
      <dgm:t>
        <a:bodyPr/>
        <a:lstStyle/>
        <a:p>
          <a:endParaRPr lang="en-US"/>
        </a:p>
      </dgm:t>
    </dgm:pt>
    <dgm:pt modelId="{5187B3DA-E6B1-4BDA-900F-389B8AAEDD73}">
      <dgm:prSet/>
      <dgm:spPr/>
      <dgm:t>
        <a:bodyPr/>
        <a:lstStyle/>
        <a:p>
          <a:r>
            <a:rPr lang="en-US" b="0" i="0" baseline="0"/>
            <a:t>Electronics engineering</a:t>
          </a:r>
          <a:endParaRPr lang="en-US"/>
        </a:p>
      </dgm:t>
    </dgm:pt>
    <dgm:pt modelId="{A84FAA44-5A45-4E0F-BC1E-A46C1402EB0F}" type="parTrans" cxnId="{D609403B-2207-45A9-9072-47A305395F0A}">
      <dgm:prSet/>
      <dgm:spPr/>
      <dgm:t>
        <a:bodyPr/>
        <a:lstStyle/>
        <a:p>
          <a:endParaRPr lang="en-US"/>
        </a:p>
      </dgm:t>
    </dgm:pt>
    <dgm:pt modelId="{5E1CAF82-E43F-4637-8506-C50F3FDA9EDB}" type="sibTrans" cxnId="{D609403B-2207-45A9-9072-47A305395F0A}">
      <dgm:prSet/>
      <dgm:spPr/>
      <dgm:t>
        <a:bodyPr/>
        <a:lstStyle/>
        <a:p>
          <a:endParaRPr lang="en-US"/>
        </a:p>
      </dgm:t>
    </dgm:pt>
    <dgm:pt modelId="{07FA614B-9FA6-4248-96E9-8AD76143046D}">
      <dgm:prSet/>
      <dgm:spPr/>
      <dgm:t>
        <a:bodyPr/>
        <a:lstStyle/>
        <a:p>
          <a:r>
            <a:rPr lang="en-US" b="0" i="0" baseline="0"/>
            <a:t>Computing</a:t>
          </a:r>
          <a:endParaRPr lang="en-US"/>
        </a:p>
      </dgm:t>
    </dgm:pt>
    <dgm:pt modelId="{F39E68C7-D169-47C8-BD6D-7ADB89765015}" type="parTrans" cxnId="{7FA551F3-5C63-4982-A65E-9A719ABCFC07}">
      <dgm:prSet/>
      <dgm:spPr/>
      <dgm:t>
        <a:bodyPr/>
        <a:lstStyle/>
        <a:p>
          <a:endParaRPr lang="en-US"/>
        </a:p>
      </dgm:t>
    </dgm:pt>
    <dgm:pt modelId="{5E5F83BF-9E96-4DCD-8B9F-FF52BBFE24A4}" type="sibTrans" cxnId="{7FA551F3-5C63-4982-A65E-9A719ABCFC07}">
      <dgm:prSet/>
      <dgm:spPr/>
      <dgm:t>
        <a:bodyPr/>
        <a:lstStyle/>
        <a:p>
          <a:endParaRPr lang="en-US"/>
        </a:p>
      </dgm:t>
    </dgm:pt>
    <dgm:pt modelId="{E8F6C355-268A-4F75-B0B9-9F273B19D78B}">
      <dgm:prSet/>
      <dgm:spPr/>
      <dgm:t>
        <a:bodyPr/>
        <a:lstStyle/>
        <a:p>
          <a:r>
            <a:rPr lang="en-US" b="0" i="0" baseline="0"/>
            <a:t>Catering</a:t>
          </a:r>
          <a:endParaRPr lang="en-US"/>
        </a:p>
      </dgm:t>
    </dgm:pt>
    <dgm:pt modelId="{31092A04-43F7-48A9-B1EB-C1D374D91249}" type="parTrans" cxnId="{0CAD44BB-977E-4A3F-A24B-4A04F5B6D729}">
      <dgm:prSet/>
      <dgm:spPr/>
      <dgm:t>
        <a:bodyPr/>
        <a:lstStyle/>
        <a:p>
          <a:endParaRPr lang="en-US"/>
        </a:p>
      </dgm:t>
    </dgm:pt>
    <dgm:pt modelId="{D0A6A7EF-B234-481F-81EE-337EE86E8D09}" type="sibTrans" cxnId="{0CAD44BB-977E-4A3F-A24B-4A04F5B6D729}">
      <dgm:prSet/>
      <dgm:spPr/>
      <dgm:t>
        <a:bodyPr/>
        <a:lstStyle/>
        <a:p>
          <a:endParaRPr lang="en-US"/>
        </a:p>
      </dgm:t>
    </dgm:pt>
    <dgm:pt modelId="{5FF4EFF0-29C9-4AC7-812E-4ADE0684F2CB}">
      <dgm:prSet/>
      <dgm:spPr/>
      <dgm:t>
        <a:bodyPr/>
        <a:lstStyle/>
        <a:p>
          <a:r>
            <a:rPr lang="en-US" b="0" i="0" baseline="0"/>
            <a:t>Sport and leisure</a:t>
          </a:r>
          <a:endParaRPr lang="en-US"/>
        </a:p>
      </dgm:t>
    </dgm:pt>
    <dgm:pt modelId="{2A7E210C-A14D-4EE2-A82E-E71E6173311A}" type="parTrans" cxnId="{60739039-5EEA-4219-985F-677FB6575601}">
      <dgm:prSet/>
      <dgm:spPr/>
      <dgm:t>
        <a:bodyPr/>
        <a:lstStyle/>
        <a:p>
          <a:endParaRPr lang="en-US"/>
        </a:p>
      </dgm:t>
    </dgm:pt>
    <dgm:pt modelId="{B61FA6E3-1899-4F40-A541-573E431D3C52}" type="sibTrans" cxnId="{60739039-5EEA-4219-985F-677FB6575601}">
      <dgm:prSet/>
      <dgm:spPr/>
      <dgm:t>
        <a:bodyPr/>
        <a:lstStyle/>
        <a:p>
          <a:endParaRPr lang="en-US"/>
        </a:p>
      </dgm:t>
    </dgm:pt>
    <dgm:pt modelId="{C18BCE71-5F63-45AA-BCCD-F5DCF7CB13C6}" type="pres">
      <dgm:prSet presAssocID="{8CF46503-8B29-4265-9AD0-CF0ADD4C5AE3}" presName="root" presStyleCnt="0">
        <dgm:presLayoutVars>
          <dgm:dir/>
          <dgm:resizeHandles val="exact"/>
        </dgm:presLayoutVars>
      </dgm:prSet>
      <dgm:spPr/>
    </dgm:pt>
    <dgm:pt modelId="{DA94CC62-556A-4158-9BA6-323A25C0EE33}" type="pres">
      <dgm:prSet presAssocID="{2A93F495-7D16-4A3A-B5E6-0C7402813F50}" presName="compNode" presStyleCnt="0"/>
      <dgm:spPr/>
    </dgm:pt>
    <dgm:pt modelId="{A1B3FC44-D1C1-4521-863D-358A9FFCF9ED}" type="pres">
      <dgm:prSet presAssocID="{2A93F495-7D16-4A3A-B5E6-0C7402813F50}" presName="bgRect" presStyleLbl="bgShp" presStyleIdx="0" presStyleCnt="3"/>
      <dgm:spPr/>
    </dgm:pt>
    <dgm:pt modelId="{DA082A02-F977-41EB-B5AB-2D840F1FBBAA}" type="pres">
      <dgm:prSet presAssocID="{2A93F495-7D16-4A3A-B5E6-0C7402813F5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CE0A4E6D-1257-45B9-B109-6533C9BC706B}" type="pres">
      <dgm:prSet presAssocID="{2A93F495-7D16-4A3A-B5E6-0C7402813F50}" presName="spaceRect" presStyleCnt="0"/>
      <dgm:spPr/>
    </dgm:pt>
    <dgm:pt modelId="{915F0B35-45A0-42C4-A8FF-F2B15EEB8E77}" type="pres">
      <dgm:prSet presAssocID="{2A93F495-7D16-4A3A-B5E6-0C7402813F50}" presName="parTx" presStyleLbl="revTx" presStyleIdx="0" presStyleCnt="4">
        <dgm:presLayoutVars>
          <dgm:chMax val="0"/>
          <dgm:chPref val="0"/>
        </dgm:presLayoutVars>
      </dgm:prSet>
      <dgm:spPr/>
    </dgm:pt>
    <dgm:pt modelId="{B91C545D-15FB-4111-95B5-E6C9B9273018}" type="pres">
      <dgm:prSet presAssocID="{10F0DC3A-7FBE-4043-9A25-86E82654A8B9}" presName="sibTrans" presStyleCnt="0"/>
      <dgm:spPr/>
    </dgm:pt>
    <dgm:pt modelId="{21CA0161-89F8-4815-A4D4-C778C998334B}" type="pres">
      <dgm:prSet presAssocID="{83AB8F66-77D8-48F8-935C-10B680A0BE49}" presName="compNode" presStyleCnt="0"/>
      <dgm:spPr/>
    </dgm:pt>
    <dgm:pt modelId="{9322224B-31E5-4299-B210-6840B891909A}" type="pres">
      <dgm:prSet presAssocID="{83AB8F66-77D8-48F8-935C-10B680A0BE49}" presName="bgRect" presStyleLbl="bgShp" presStyleIdx="1" presStyleCnt="3"/>
      <dgm:spPr/>
    </dgm:pt>
    <dgm:pt modelId="{C0E6D817-1AF0-4533-B117-446D4B308F24}" type="pres">
      <dgm:prSet presAssocID="{83AB8F66-77D8-48F8-935C-10B680A0BE4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5CDDD000-E0D1-43CB-B20C-EFFB8D9DDF2C}" type="pres">
      <dgm:prSet presAssocID="{83AB8F66-77D8-48F8-935C-10B680A0BE49}" presName="spaceRect" presStyleCnt="0"/>
      <dgm:spPr/>
    </dgm:pt>
    <dgm:pt modelId="{345B15CC-36B2-4640-AA14-B471741109BF}" type="pres">
      <dgm:prSet presAssocID="{83AB8F66-77D8-48F8-935C-10B680A0BE49}" presName="parTx" presStyleLbl="revTx" presStyleIdx="1" presStyleCnt="4">
        <dgm:presLayoutVars>
          <dgm:chMax val="0"/>
          <dgm:chPref val="0"/>
        </dgm:presLayoutVars>
      </dgm:prSet>
      <dgm:spPr/>
    </dgm:pt>
    <dgm:pt modelId="{144DD7EA-D6C5-4ED2-9C65-EA4832AC1582}" type="pres">
      <dgm:prSet presAssocID="{6E757931-B56C-4A94-B190-6D0FC1BF5A22}" presName="sibTrans" presStyleCnt="0"/>
      <dgm:spPr/>
    </dgm:pt>
    <dgm:pt modelId="{7B5745BD-B9B8-4EA0-B06D-325BE4541FD2}" type="pres">
      <dgm:prSet presAssocID="{71C155F3-4255-440E-941E-353EB96416FF}" presName="compNode" presStyleCnt="0"/>
      <dgm:spPr/>
    </dgm:pt>
    <dgm:pt modelId="{F410E2B0-2A42-4F20-946D-818F19421083}" type="pres">
      <dgm:prSet presAssocID="{71C155F3-4255-440E-941E-353EB96416FF}" presName="bgRect" presStyleLbl="bgShp" presStyleIdx="2" presStyleCnt="3"/>
      <dgm:spPr/>
    </dgm:pt>
    <dgm:pt modelId="{F6871B2C-38B4-4558-9EEB-669231536C8E}" type="pres">
      <dgm:prSet presAssocID="{71C155F3-4255-440E-941E-353EB96416F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elder"/>
        </a:ext>
      </dgm:extLst>
    </dgm:pt>
    <dgm:pt modelId="{A8AC2957-4D2A-42F9-A854-7B4D9163AF3A}" type="pres">
      <dgm:prSet presAssocID="{71C155F3-4255-440E-941E-353EB96416FF}" presName="spaceRect" presStyleCnt="0"/>
      <dgm:spPr/>
    </dgm:pt>
    <dgm:pt modelId="{2E84BE8C-ABB3-4F65-BB37-15F8206EEE05}" type="pres">
      <dgm:prSet presAssocID="{71C155F3-4255-440E-941E-353EB96416FF}" presName="parTx" presStyleLbl="revTx" presStyleIdx="2" presStyleCnt="4">
        <dgm:presLayoutVars>
          <dgm:chMax val="0"/>
          <dgm:chPref val="0"/>
        </dgm:presLayoutVars>
      </dgm:prSet>
      <dgm:spPr/>
    </dgm:pt>
    <dgm:pt modelId="{5A40F5B3-F8C5-4A1B-8029-DFFB65CAB47C}" type="pres">
      <dgm:prSet presAssocID="{71C155F3-4255-440E-941E-353EB96416FF}" presName="desTx" presStyleLbl="revTx" presStyleIdx="3" presStyleCnt="4">
        <dgm:presLayoutVars/>
      </dgm:prSet>
      <dgm:spPr/>
    </dgm:pt>
  </dgm:ptLst>
  <dgm:cxnLst>
    <dgm:cxn modelId="{C6ACB610-C296-4C61-B1AA-52AE6C6B1974}" type="presOf" srcId="{E8F6C355-268A-4F75-B0B9-9F273B19D78B}" destId="{5A40F5B3-F8C5-4A1B-8029-DFFB65CAB47C}" srcOrd="0" destOrd="3" presId="urn:microsoft.com/office/officeart/2018/2/layout/IconVerticalSolidList"/>
    <dgm:cxn modelId="{F6E57D28-4611-4271-839D-DCB502507146}" type="presOf" srcId="{83AB8F66-77D8-48F8-935C-10B680A0BE49}" destId="{345B15CC-36B2-4640-AA14-B471741109BF}" srcOrd="0" destOrd="0" presId="urn:microsoft.com/office/officeart/2018/2/layout/IconVerticalSolidList"/>
    <dgm:cxn modelId="{C3D22F2C-7B45-4EB5-86F0-0CAC0C1BFA6D}" type="presOf" srcId="{5FF4EFF0-29C9-4AC7-812E-4ADE0684F2CB}" destId="{5A40F5B3-F8C5-4A1B-8029-DFFB65CAB47C}" srcOrd="0" destOrd="4" presId="urn:microsoft.com/office/officeart/2018/2/layout/IconVerticalSolidList"/>
    <dgm:cxn modelId="{DC113538-CA6C-441F-926B-ADDADDDF6EA2}" type="presOf" srcId="{71C155F3-4255-440E-941E-353EB96416FF}" destId="{2E84BE8C-ABB3-4F65-BB37-15F8206EEE05}" srcOrd="0" destOrd="0" presId="urn:microsoft.com/office/officeart/2018/2/layout/IconVerticalSolidList"/>
    <dgm:cxn modelId="{60739039-5EEA-4219-985F-677FB6575601}" srcId="{71C155F3-4255-440E-941E-353EB96416FF}" destId="{5FF4EFF0-29C9-4AC7-812E-4ADE0684F2CB}" srcOrd="4" destOrd="0" parTransId="{2A7E210C-A14D-4EE2-A82E-E71E6173311A}" sibTransId="{B61FA6E3-1899-4F40-A541-573E431D3C52}"/>
    <dgm:cxn modelId="{D609403B-2207-45A9-9072-47A305395F0A}" srcId="{71C155F3-4255-440E-941E-353EB96416FF}" destId="{5187B3DA-E6B1-4BDA-900F-389B8AAEDD73}" srcOrd="1" destOrd="0" parTransId="{A84FAA44-5A45-4E0F-BC1E-A46C1402EB0F}" sibTransId="{5E1CAF82-E43F-4637-8506-C50F3FDA9EDB}"/>
    <dgm:cxn modelId="{142D455C-7B80-47E1-8403-BD50FC1F451D}" type="presOf" srcId="{07FA614B-9FA6-4248-96E9-8AD76143046D}" destId="{5A40F5B3-F8C5-4A1B-8029-DFFB65CAB47C}" srcOrd="0" destOrd="2" presId="urn:microsoft.com/office/officeart/2018/2/layout/IconVerticalSolidList"/>
    <dgm:cxn modelId="{2C3A7A60-713A-4613-AF9B-1FDF526CF661}" srcId="{8CF46503-8B29-4265-9AD0-CF0ADD4C5AE3}" destId="{83AB8F66-77D8-48F8-935C-10B680A0BE49}" srcOrd="1" destOrd="0" parTransId="{D5E100B7-8367-42AD-9649-C3C04127DF44}" sibTransId="{6E757931-B56C-4A94-B190-6D0FC1BF5A22}"/>
    <dgm:cxn modelId="{65C3B160-FFB9-4EC8-AFAE-E269FCB5BE33}" type="presOf" srcId="{5187B3DA-E6B1-4BDA-900F-389B8AAEDD73}" destId="{5A40F5B3-F8C5-4A1B-8029-DFFB65CAB47C}" srcOrd="0" destOrd="1" presId="urn:microsoft.com/office/officeart/2018/2/layout/IconVerticalSolidList"/>
    <dgm:cxn modelId="{29834175-AC05-4441-BDA0-81ED2C3AD2E0}" srcId="{8CF46503-8B29-4265-9AD0-CF0ADD4C5AE3}" destId="{71C155F3-4255-440E-941E-353EB96416FF}" srcOrd="2" destOrd="0" parTransId="{0C90D8C3-5AAA-48C2-86B2-732B955D38C4}" sibTransId="{A6B3F483-6E44-4F4C-82FF-7859B6B36D2B}"/>
    <dgm:cxn modelId="{CDCFA77F-84CC-4AED-9297-E4B50E36F11D}" type="presOf" srcId="{8CF46503-8B29-4265-9AD0-CF0ADD4C5AE3}" destId="{C18BCE71-5F63-45AA-BCCD-F5DCF7CB13C6}" srcOrd="0" destOrd="0" presId="urn:microsoft.com/office/officeart/2018/2/layout/IconVerticalSolidList"/>
    <dgm:cxn modelId="{D2E6BA99-32FE-4829-9842-3E0765F04B9A}" srcId="{71C155F3-4255-440E-941E-353EB96416FF}" destId="{4A28E450-4F79-4022-884F-B25287C36EE8}" srcOrd="0" destOrd="0" parTransId="{346FCE51-1526-4113-BA35-AFA26F025A61}" sibTransId="{D6D3F036-7545-429F-AE77-64CEC2F3D58F}"/>
    <dgm:cxn modelId="{E1662CAB-5B7C-4E22-9EE9-4DDBDA46E080}" srcId="{8CF46503-8B29-4265-9AD0-CF0ADD4C5AE3}" destId="{2A93F495-7D16-4A3A-B5E6-0C7402813F50}" srcOrd="0" destOrd="0" parTransId="{71A1B2E2-ACBA-452A-8973-060A43AAEA6D}" sibTransId="{10F0DC3A-7FBE-4043-9A25-86E82654A8B9}"/>
    <dgm:cxn modelId="{0CAD44BB-977E-4A3F-A24B-4A04F5B6D729}" srcId="{71C155F3-4255-440E-941E-353EB96416FF}" destId="{E8F6C355-268A-4F75-B0B9-9F273B19D78B}" srcOrd="3" destOrd="0" parTransId="{31092A04-43F7-48A9-B1EB-C1D374D91249}" sibTransId="{D0A6A7EF-B234-481F-81EE-337EE86E8D09}"/>
    <dgm:cxn modelId="{7AEE23EF-7214-45C5-9F1C-6C0E5E420F20}" type="presOf" srcId="{2A93F495-7D16-4A3A-B5E6-0C7402813F50}" destId="{915F0B35-45A0-42C4-A8FF-F2B15EEB8E77}" srcOrd="0" destOrd="0" presId="urn:microsoft.com/office/officeart/2018/2/layout/IconVerticalSolidList"/>
    <dgm:cxn modelId="{7FA551F3-5C63-4982-A65E-9A719ABCFC07}" srcId="{71C155F3-4255-440E-941E-353EB96416FF}" destId="{07FA614B-9FA6-4248-96E9-8AD76143046D}" srcOrd="2" destOrd="0" parTransId="{F39E68C7-D169-47C8-BD6D-7ADB89765015}" sibTransId="{5E5F83BF-9E96-4DCD-8B9F-FF52BBFE24A4}"/>
    <dgm:cxn modelId="{8C1E4FFC-6441-4E4E-9C43-7159717F70AD}" type="presOf" srcId="{4A28E450-4F79-4022-884F-B25287C36EE8}" destId="{5A40F5B3-F8C5-4A1B-8029-DFFB65CAB47C}" srcOrd="0" destOrd="0" presId="urn:microsoft.com/office/officeart/2018/2/layout/IconVerticalSolidList"/>
    <dgm:cxn modelId="{0CE77805-3669-4F47-A458-A24327072023}" type="presParOf" srcId="{C18BCE71-5F63-45AA-BCCD-F5DCF7CB13C6}" destId="{DA94CC62-556A-4158-9BA6-323A25C0EE33}" srcOrd="0" destOrd="0" presId="urn:microsoft.com/office/officeart/2018/2/layout/IconVerticalSolidList"/>
    <dgm:cxn modelId="{BEBFF43A-E699-4E28-A14B-B5A26998F4F9}" type="presParOf" srcId="{DA94CC62-556A-4158-9BA6-323A25C0EE33}" destId="{A1B3FC44-D1C1-4521-863D-358A9FFCF9ED}" srcOrd="0" destOrd="0" presId="urn:microsoft.com/office/officeart/2018/2/layout/IconVerticalSolidList"/>
    <dgm:cxn modelId="{2C711E83-1694-485A-9043-7F929C73031F}" type="presParOf" srcId="{DA94CC62-556A-4158-9BA6-323A25C0EE33}" destId="{DA082A02-F977-41EB-B5AB-2D840F1FBBAA}" srcOrd="1" destOrd="0" presId="urn:microsoft.com/office/officeart/2018/2/layout/IconVerticalSolidList"/>
    <dgm:cxn modelId="{3BCA653B-50EE-45A1-8C9F-EAE6774C0142}" type="presParOf" srcId="{DA94CC62-556A-4158-9BA6-323A25C0EE33}" destId="{CE0A4E6D-1257-45B9-B109-6533C9BC706B}" srcOrd="2" destOrd="0" presId="urn:microsoft.com/office/officeart/2018/2/layout/IconVerticalSolidList"/>
    <dgm:cxn modelId="{343621D7-1679-4784-8094-35E81ED01F32}" type="presParOf" srcId="{DA94CC62-556A-4158-9BA6-323A25C0EE33}" destId="{915F0B35-45A0-42C4-A8FF-F2B15EEB8E77}" srcOrd="3" destOrd="0" presId="urn:microsoft.com/office/officeart/2018/2/layout/IconVerticalSolidList"/>
    <dgm:cxn modelId="{2AB61701-4231-4AA0-845A-AE4D89E1171B}" type="presParOf" srcId="{C18BCE71-5F63-45AA-BCCD-F5DCF7CB13C6}" destId="{B91C545D-15FB-4111-95B5-E6C9B9273018}" srcOrd="1" destOrd="0" presId="urn:microsoft.com/office/officeart/2018/2/layout/IconVerticalSolidList"/>
    <dgm:cxn modelId="{1AE52FA2-144F-4A39-8240-EE078C79FFFA}" type="presParOf" srcId="{C18BCE71-5F63-45AA-BCCD-F5DCF7CB13C6}" destId="{21CA0161-89F8-4815-A4D4-C778C998334B}" srcOrd="2" destOrd="0" presId="urn:microsoft.com/office/officeart/2018/2/layout/IconVerticalSolidList"/>
    <dgm:cxn modelId="{C2D76AFD-555F-45D9-872C-A94E5AD69EF1}" type="presParOf" srcId="{21CA0161-89F8-4815-A4D4-C778C998334B}" destId="{9322224B-31E5-4299-B210-6840B891909A}" srcOrd="0" destOrd="0" presId="urn:microsoft.com/office/officeart/2018/2/layout/IconVerticalSolidList"/>
    <dgm:cxn modelId="{006DAFE4-F087-4421-92BA-775BBC250D05}" type="presParOf" srcId="{21CA0161-89F8-4815-A4D4-C778C998334B}" destId="{C0E6D817-1AF0-4533-B117-446D4B308F24}" srcOrd="1" destOrd="0" presId="urn:microsoft.com/office/officeart/2018/2/layout/IconVerticalSolidList"/>
    <dgm:cxn modelId="{884C8C03-B7AE-415A-9DC4-7115F2EEBBEB}" type="presParOf" srcId="{21CA0161-89F8-4815-A4D4-C778C998334B}" destId="{5CDDD000-E0D1-43CB-B20C-EFFB8D9DDF2C}" srcOrd="2" destOrd="0" presId="urn:microsoft.com/office/officeart/2018/2/layout/IconVerticalSolidList"/>
    <dgm:cxn modelId="{B050192F-D548-4BA3-83D2-EB2AD9AAF6D6}" type="presParOf" srcId="{21CA0161-89F8-4815-A4D4-C778C998334B}" destId="{345B15CC-36B2-4640-AA14-B471741109BF}" srcOrd="3" destOrd="0" presId="urn:microsoft.com/office/officeart/2018/2/layout/IconVerticalSolidList"/>
    <dgm:cxn modelId="{FFCA1AFC-F6E9-4A2D-A9D0-FE31AABCD0EA}" type="presParOf" srcId="{C18BCE71-5F63-45AA-BCCD-F5DCF7CB13C6}" destId="{144DD7EA-D6C5-4ED2-9C65-EA4832AC1582}" srcOrd="3" destOrd="0" presId="urn:microsoft.com/office/officeart/2018/2/layout/IconVerticalSolidList"/>
    <dgm:cxn modelId="{11462D24-3BE9-4CF7-BACA-B0F721700D23}" type="presParOf" srcId="{C18BCE71-5F63-45AA-BCCD-F5DCF7CB13C6}" destId="{7B5745BD-B9B8-4EA0-B06D-325BE4541FD2}" srcOrd="4" destOrd="0" presId="urn:microsoft.com/office/officeart/2018/2/layout/IconVerticalSolidList"/>
    <dgm:cxn modelId="{63C309F4-5F29-4F3D-8F9E-D9029377C6C2}" type="presParOf" srcId="{7B5745BD-B9B8-4EA0-B06D-325BE4541FD2}" destId="{F410E2B0-2A42-4F20-946D-818F19421083}" srcOrd="0" destOrd="0" presId="urn:microsoft.com/office/officeart/2018/2/layout/IconVerticalSolidList"/>
    <dgm:cxn modelId="{0C73130F-D528-4766-984E-33353A716106}" type="presParOf" srcId="{7B5745BD-B9B8-4EA0-B06D-325BE4541FD2}" destId="{F6871B2C-38B4-4558-9EEB-669231536C8E}" srcOrd="1" destOrd="0" presId="urn:microsoft.com/office/officeart/2018/2/layout/IconVerticalSolidList"/>
    <dgm:cxn modelId="{11806D80-E9D6-40D1-B84A-6AEADAFF17CD}" type="presParOf" srcId="{7B5745BD-B9B8-4EA0-B06D-325BE4541FD2}" destId="{A8AC2957-4D2A-42F9-A854-7B4D9163AF3A}" srcOrd="2" destOrd="0" presId="urn:microsoft.com/office/officeart/2018/2/layout/IconVerticalSolidList"/>
    <dgm:cxn modelId="{15A77571-7209-40BC-AC1F-2471711BD6DE}" type="presParOf" srcId="{7B5745BD-B9B8-4EA0-B06D-325BE4541FD2}" destId="{2E84BE8C-ABB3-4F65-BB37-15F8206EEE05}" srcOrd="3" destOrd="0" presId="urn:microsoft.com/office/officeart/2018/2/layout/IconVerticalSolidList"/>
    <dgm:cxn modelId="{C5EA9938-39BB-4CE2-ACAE-1B7F44C75A62}" type="presParOf" srcId="{7B5745BD-B9B8-4EA0-B06D-325BE4541FD2}" destId="{5A40F5B3-F8C5-4A1B-8029-DFFB65CAB47C}"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39F5E3-DA35-4189-8266-D0AB67DC958B}" type="doc">
      <dgm:prSet loTypeId="urn:microsoft.com/office/officeart/2005/8/layout/process4" loCatId="process" qsTypeId="urn:microsoft.com/office/officeart/2005/8/quickstyle/simple1" qsCatId="simple" csTypeId="urn:microsoft.com/office/officeart/2005/8/colors/colorful5" csCatId="colorful"/>
      <dgm:spPr/>
      <dgm:t>
        <a:bodyPr/>
        <a:lstStyle/>
        <a:p>
          <a:endParaRPr lang="en-US"/>
        </a:p>
      </dgm:t>
    </dgm:pt>
    <dgm:pt modelId="{18D561D3-51C9-4784-9500-B88A2BB8C8E4}">
      <dgm:prSet/>
      <dgm:spPr/>
      <dgm:t>
        <a:bodyPr/>
        <a:lstStyle/>
        <a:p>
          <a:r>
            <a:rPr lang="en-GB"/>
            <a:t>The following courses are available in Carlow: </a:t>
          </a:r>
          <a:endParaRPr lang="en-US"/>
        </a:p>
      </dgm:t>
    </dgm:pt>
    <dgm:pt modelId="{A378E6CB-F42D-4E41-8A4A-A4D2934A5168}" type="parTrans" cxnId="{3127A7CD-90F2-44B5-8252-EC685C8E6D1E}">
      <dgm:prSet/>
      <dgm:spPr/>
      <dgm:t>
        <a:bodyPr/>
        <a:lstStyle/>
        <a:p>
          <a:endParaRPr lang="en-US"/>
        </a:p>
      </dgm:t>
    </dgm:pt>
    <dgm:pt modelId="{D06ECEAE-DF4E-4F43-B799-A43D6C1C9F4B}" type="sibTrans" cxnId="{3127A7CD-90F2-44B5-8252-EC685C8E6D1E}">
      <dgm:prSet/>
      <dgm:spPr/>
      <dgm:t>
        <a:bodyPr/>
        <a:lstStyle/>
        <a:p>
          <a:endParaRPr lang="en-US"/>
        </a:p>
      </dgm:t>
    </dgm:pt>
    <dgm:pt modelId="{C7DCAEA6-C0BD-4243-B87A-526A44C50917}">
      <dgm:prSet/>
      <dgm:spPr/>
      <dgm:t>
        <a:bodyPr/>
        <a:lstStyle/>
        <a:p>
          <a:r>
            <a:rPr lang="en-GB">
              <a:hlinkClick xmlns:r="http://schemas.openxmlformats.org/officeDocument/2006/relationships" r:id="rId1"/>
            </a:rPr>
            <a:t>https://carlowinstitute.ie/courses-az/</a:t>
          </a:r>
          <a:r>
            <a:rPr lang="en-GB"/>
            <a:t> </a:t>
          </a:r>
          <a:endParaRPr lang="en-US"/>
        </a:p>
      </dgm:t>
    </dgm:pt>
    <dgm:pt modelId="{B54447C5-891E-4FDB-AB0A-E3167C29C035}" type="parTrans" cxnId="{3E6777D7-9453-474E-B0FF-79815964D98C}">
      <dgm:prSet/>
      <dgm:spPr/>
      <dgm:t>
        <a:bodyPr/>
        <a:lstStyle/>
        <a:p>
          <a:endParaRPr lang="en-US"/>
        </a:p>
      </dgm:t>
    </dgm:pt>
    <dgm:pt modelId="{C534AF63-C5DA-4C45-999F-EFF521D10D2B}" type="sibTrans" cxnId="{3E6777D7-9453-474E-B0FF-79815964D98C}">
      <dgm:prSet/>
      <dgm:spPr/>
      <dgm:t>
        <a:bodyPr/>
        <a:lstStyle/>
        <a:p>
          <a:endParaRPr lang="en-US"/>
        </a:p>
      </dgm:t>
    </dgm:pt>
    <dgm:pt modelId="{62F8E23E-361E-4493-9C81-AB0C670AC3A1}">
      <dgm:prSet/>
      <dgm:spPr/>
      <dgm:t>
        <a:bodyPr/>
        <a:lstStyle/>
        <a:p>
          <a:r>
            <a:rPr lang="en-GB"/>
            <a:t>Similar Courses are available throughout Ireland</a:t>
          </a:r>
          <a:endParaRPr lang="en-US"/>
        </a:p>
      </dgm:t>
    </dgm:pt>
    <dgm:pt modelId="{38AEBD99-5351-4546-B01D-E3CE80977D3D}" type="parTrans" cxnId="{9B1F4EA1-9C40-4F09-850E-1F99DB446429}">
      <dgm:prSet/>
      <dgm:spPr/>
      <dgm:t>
        <a:bodyPr/>
        <a:lstStyle/>
        <a:p>
          <a:endParaRPr lang="en-US"/>
        </a:p>
      </dgm:t>
    </dgm:pt>
    <dgm:pt modelId="{044945DF-904E-474B-BEE1-8BD1F33FFB88}" type="sibTrans" cxnId="{9B1F4EA1-9C40-4F09-850E-1F99DB446429}">
      <dgm:prSet/>
      <dgm:spPr/>
      <dgm:t>
        <a:bodyPr/>
        <a:lstStyle/>
        <a:p>
          <a:endParaRPr lang="en-US"/>
        </a:p>
      </dgm:t>
    </dgm:pt>
    <dgm:pt modelId="{EEE8C43A-E0FB-4DA3-A298-FF918A6CF16F}" type="pres">
      <dgm:prSet presAssocID="{FA39F5E3-DA35-4189-8266-D0AB67DC958B}" presName="Name0" presStyleCnt="0">
        <dgm:presLayoutVars>
          <dgm:dir/>
          <dgm:animLvl val="lvl"/>
          <dgm:resizeHandles val="exact"/>
        </dgm:presLayoutVars>
      </dgm:prSet>
      <dgm:spPr/>
    </dgm:pt>
    <dgm:pt modelId="{8D76493D-964B-4610-8863-B140102DBBEE}" type="pres">
      <dgm:prSet presAssocID="{62F8E23E-361E-4493-9C81-AB0C670AC3A1}" presName="boxAndChildren" presStyleCnt="0"/>
      <dgm:spPr/>
    </dgm:pt>
    <dgm:pt modelId="{228918E0-124A-4171-91AB-29CAAD3B23F0}" type="pres">
      <dgm:prSet presAssocID="{62F8E23E-361E-4493-9C81-AB0C670AC3A1}" presName="parentTextBox" presStyleLbl="node1" presStyleIdx="0" presStyleCnt="2"/>
      <dgm:spPr/>
    </dgm:pt>
    <dgm:pt modelId="{B4DAC2EC-4497-488D-9D01-16359B45EE17}" type="pres">
      <dgm:prSet presAssocID="{D06ECEAE-DF4E-4F43-B799-A43D6C1C9F4B}" presName="sp" presStyleCnt="0"/>
      <dgm:spPr/>
    </dgm:pt>
    <dgm:pt modelId="{D32B7533-888F-4AC0-A481-89AF8A3B90C7}" type="pres">
      <dgm:prSet presAssocID="{18D561D3-51C9-4784-9500-B88A2BB8C8E4}" presName="arrowAndChildren" presStyleCnt="0"/>
      <dgm:spPr/>
    </dgm:pt>
    <dgm:pt modelId="{5013B4F0-57E5-4C78-9FD9-B9F593F7AE02}" type="pres">
      <dgm:prSet presAssocID="{18D561D3-51C9-4784-9500-B88A2BB8C8E4}" presName="parentTextArrow" presStyleLbl="node1" presStyleIdx="0" presStyleCnt="2"/>
      <dgm:spPr/>
    </dgm:pt>
    <dgm:pt modelId="{2F925F31-B9C8-4A4F-AF0D-D25C5C68FF23}" type="pres">
      <dgm:prSet presAssocID="{18D561D3-51C9-4784-9500-B88A2BB8C8E4}" presName="arrow" presStyleLbl="node1" presStyleIdx="1" presStyleCnt="2"/>
      <dgm:spPr/>
    </dgm:pt>
    <dgm:pt modelId="{6688C68A-72C4-4052-BC5E-620FBB37FB71}" type="pres">
      <dgm:prSet presAssocID="{18D561D3-51C9-4784-9500-B88A2BB8C8E4}" presName="descendantArrow" presStyleCnt="0"/>
      <dgm:spPr/>
    </dgm:pt>
    <dgm:pt modelId="{0F9EA01A-5F97-49D3-93C4-52EB268C6EEF}" type="pres">
      <dgm:prSet presAssocID="{C7DCAEA6-C0BD-4243-B87A-526A44C50917}" presName="childTextArrow" presStyleLbl="fgAccFollowNode1" presStyleIdx="0" presStyleCnt="1">
        <dgm:presLayoutVars>
          <dgm:bulletEnabled val="1"/>
        </dgm:presLayoutVars>
      </dgm:prSet>
      <dgm:spPr/>
    </dgm:pt>
  </dgm:ptLst>
  <dgm:cxnLst>
    <dgm:cxn modelId="{9396BB24-8A2A-4221-83A0-7AD18F15F7EA}" type="presOf" srcId="{62F8E23E-361E-4493-9C81-AB0C670AC3A1}" destId="{228918E0-124A-4171-91AB-29CAAD3B23F0}" srcOrd="0" destOrd="0" presId="urn:microsoft.com/office/officeart/2005/8/layout/process4"/>
    <dgm:cxn modelId="{8DCBCF2D-2834-430E-92BA-1914292C76C6}" type="presOf" srcId="{18D561D3-51C9-4784-9500-B88A2BB8C8E4}" destId="{2F925F31-B9C8-4A4F-AF0D-D25C5C68FF23}" srcOrd="1" destOrd="0" presId="urn:microsoft.com/office/officeart/2005/8/layout/process4"/>
    <dgm:cxn modelId="{3206E544-0551-49E3-88FA-2A7A4B32504F}" type="presOf" srcId="{FA39F5E3-DA35-4189-8266-D0AB67DC958B}" destId="{EEE8C43A-E0FB-4DA3-A298-FF918A6CF16F}" srcOrd="0" destOrd="0" presId="urn:microsoft.com/office/officeart/2005/8/layout/process4"/>
    <dgm:cxn modelId="{9B1F4EA1-9C40-4F09-850E-1F99DB446429}" srcId="{FA39F5E3-DA35-4189-8266-D0AB67DC958B}" destId="{62F8E23E-361E-4493-9C81-AB0C670AC3A1}" srcOrd="1" destOrd="0" parTransId="{38AEBD99-5351-4546-B01D-E3CE80977D3D}" sibTransId="{044945DF-904E-474B-BEE1-8BD1F33FFB88}"/>
    <dgm:cxn modelId="{3127A7CD-90F2-44B5-8252-EC685C8E6D1E}" srcId="{FA39F5E3-DA35-4189-8266-D0AB67DC958B}" destId="{18D561D3-51C9-4784-9500-B88A2BB8C8E4}" srcOrd="0" destOrd="0" parTransId="{A378E6CB-F42D-4E41-8A4A-A4D2934A5168}" sibTransId="{D06ECEAE-DF4E-4F43-B799-A43D6C1C9F4B}"/>
    <dgm:cxn modelId="{94AD22D6-3854-4A0B-9E59-974651383CE3}" type="presOf" srcId="{18D561D3-51C9-4784-9500-B88A2BB8C8E4}" destId="{5013B4F0-57E5-4C78-9FD9-B9F593F7AE02}" srcOrd="0" destOrd="0" presId="urn:microsoft.com/office/officeart/2005/8/layout/process4"/>
    <dgm:cxn modelId="{3E6777D7-9453-474E-B0FF-79815964D98C}" srcId="{18D561D3-51C9-4784-9500-B88A2BB8C8E4}" destId="{C7DCAEA6-C0BD-4243-B87A-526A44C50917}" srcOrd="0" destOrd="0" parTransId="{B54447C5-891E-4FDB-AB0A-E3167C29C035}" sibTransId="{C534AF63-C5DA-4C45-999F-EFF521D10D2B}"/>
    <dgm:cxn modelId="{51D230ED-EEEC-4EE6-AB10-744C1A350C45}" type="presOf" srcId="{C7DCAEA6-C0BD-4243-B87A-526A44C50917}" destId="{0F9EA01A-5F97-49D3-93C4-52EB268C6EEF}" srcOrd="0" destOrd="0" presId="urn:microsoft.com/office/officeart/2005/8/layout/process4"/>
    <dgm:cxn modelId="{E8F6BFED-677E-4275-A5FC-9136BF6D1C19}" type="presParOf" srcId="{EEE8C43A-E0FB-4DA3-A298-FF918A6CF16F}" destId="{8D76493D-964B-4610-8863-B140102DBBEE}" srcOrd="0" destOrd="0" presId="urn:microsoft.com/office/officeart/2005/8/layout/process4"/>
    <dgm:cxn modelId="{66F047FD-5F07-4B57-95C0-2A5E9796926A}" type="presParOf" srcId="{8D76493D-964B-4610-8863-B140102DBBEE}" destId="{228918E0-124A-4171-91AB-29CAAD3B23F0}" srcOrd="0" destOrd="0" presId="urn:microsoft.com/office/officeart/2005/8/layout/process4"/>
    <dgm:cxn modelId="{226B3D29-84DD-4217-AC16-5F5D598E50D5}" type="presParOf" srcId="{EEE8C43A-E0FB-4DA3-A298-FF918A6CF16F}" destId="{B4DAC2EC-4497-488D-9D01-16359B45EE17}" srcOrd="1" destOrd="0" presId="urn:microsoft.com/office/officeart/2005/8/layout/process4"/>
    <dgm:cxn modelId="{CB4F1035-A8E2-416F-8225-603CE02D981B}" type="presParOf" srcId="{EEE8C43A-E0FB-4DA3-A298-FF918A6CF16F}" destId="{D32B7533-888F-4AC0-A481-89AF8A3B90C7}" srcOrd="2" destOrd="0" presId="urn:microsoft.com/office/officeart/2005/8/layout/process4"/>
    <dgm:cxn modelId="{508CB1E9-9DFC-4E60-8F4F-0EB62B3235CA}" type="presParOf" srcId="{D32B7533-888F-4AC0-A481-89AF8A3B90C7}" destId="{5013B4F0-57E5-4C78-9FD9-B9F593F7AE02}" srcOrd="0" destOrd="0" presId="urn:microsoft.com/office/officeart/2005/8/layout/process4"/>
    <dgm:cxn modelId="{33780FF6-0E54-4137-9C7C-F0854686D16A}" type="presParOf" srcId="{D32B7533-888F-4AC0-A481-89AF8A3B90C7}" destId="{2F925F31-B9C8-4A4F-AF0D-D25C5C68FF23}" srcOrd="1" destOrd="0" presId="urn:microsoft.com/office/officeart/2005/8/layout/process4"/>
    <dgm:cxn modelId="{C9CB6DA0-6B3F-40B7-BB0B-2FAF4D23D865}" type="presParOf" srcId="{D32B7533-888F-4AC0-A481-89AF8A3B90C7}" destId="{6688C68A-72C4-4052-BC5E-620FBB37FB71}" srcOrd="2" destOrd="0" presId="urn:microsoft.com/office/officeart/2005/8/layout/process4"/>
    <dgm:cxn modelId="{F19E9F26-E319-481C-B95F-92F6FB81F874}" type="presParOf" srcId="{6688C68A-72C4-4052-BC5E-620FBB37FB71}" destId="{0F9EA01A-5F97-49D3-93C4-52EB268C6EE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41FE97-BE01-411D-9858-2107B3A22C2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C6575CCF-48A4-42A3-83E3-3D9D23EC9A1D}">
      <dgm:prSet custT="1"/>
      <dgm:spPr/>
      <dgm:t>
        <a:bodyPr/>
        <a:lstStyle/>
        <a:p>
          <a:r>
            <a:rPr lang="en-US" sz="2400" dirty="0"/>
            <a:t>These programs offer benefits such as no points race for entry, smaller class sizes, and a guaranteed progression path to the HEI upon successful completion. </a:t>
          </a:r>
        </a:p>
      </dgm:t>
    </dgm:pt>
    <dgm:pt modelId="{C45C984D-20B1-4763-8B4F-BFA54D7D1F42}" type="parTrans" cxnId="{1899E000-B7E8-420E-A6D3-7C52C44C2219}">
      <dgm:prSet/>
      <dgm:spPr/>
      <dgm:t>
        <a:bodyPr/>
        <a:lstStyle/>
        <a:p>
          <a:endParaRPr lang="en-US"/>
        </a:p>
      </dgm:t>
    </dgm:pt>
    <dgm:pt modelId="{E7DD4E2C-E5CE-424D-8B0A-8ED7EDCCD637}" type="sibTrans" cxnId="{1899E000-B7E8-420E-A6D3-7C52C44C2219}">
      <dgm:prSet/>
      <dgm:spPr/>
      <dgm:t>
        <a:bodyPr/>
        <a:lstStyle/>
        <a:p>
          <a:endParaRPr lang="en-US"/>
        </a:p>
      </dgm:t>
    </dgm:pt>
    <dgm:pt modelId="{54165CB9-8E03-40CA-8D52-2BE3F0BF29EF}">
      <dgm:prSet custT="1"/>
      <dgm:spPr/>
      <dgm:t>
        <a:bodyPr/>
        <a:lstStyle/>
        <a:p>
          <a:r>
            <a:rPr lang="en-US" sz="2400" dirty="0"/>
            <a:t>Tertiary Degrees are co-designed and co-delivered by the Education and Training Boards and Higher Education Institutions to provide seamless pathways from Further Education to Higher Education.</a:t>
          </a:r>
        </a:p>
      </dgm:t>
    </dgm:pt>
    <dgm:pt modelId="{F9A03A92-C490-4E44-8BA5-286F2276228F}" type="parTrans" cxnId="{0E21A6A4-A31C-4C02-80E3-B8B04209ABE7}">
      <dgm:prSet/>
      <dgm:spPr/>
      <dgm:t>
        <a:bodyPr/>
        <a:lstStyle/>
        <a:p>
          <a:endParaRPr lang="en-US"/>
        </a:p>
      </dgm:t>
    </dgm:pt>
    <dgm:pt modelId="{24A90F5A-1D7D-4B40-A18B-90CED5E79660}" type="sibTrans" cxnId="{0E21A6A4-A31C-4C02-80E3-B8B04209ABE7}">
      <dgm:prSet/>
      <dgm:spPr/>
      <dgm:t>
        <a:bodyPr/>
        <a:lstStyle/>
        <a:p>
          <a:endParaRPr lang="en-US"/>
        </a:p>
      </dgm:t>
    </dgm:pt>
    <dgm:pt modelId="{C518B6A0-FE81-4404-81D5-E9E1190722A8}">
      <dgm:prSet/>
      <dgm:spPr/>
      <dgm:t>
        <a:bodyPr/>
        <a:lstStyle/>
        <a:p>
          <a:endParaRPr lang="en-US" dirty="0">
            <a:hlinkClick xmlns:r="http://schemas.openxmlformats.org/officeDocument/2006/relationships" r:id="rId1"/>
          </a:endParaRPr>
        </a:p>
        <a:p>
          <a:r>
            <a:rPr lang="en-US" dirty="0">
              <a:hlinkClick xmlns:r="http://schemas.openxmlformats.org/officeDocument/2006/relationships" r:id="rId1"/>
            </a:rPr>
            <a:t>National Tertiary Office : </a:t>
          </a:r>
        </a:p>
        <a:p>
          <a:r>
            <a:rPr lang="en-US" dirty="0">
              <a:hlinkClick xmlns:r="http://schemas.openxmlformats.org/officeDocument/2006/relationships" r:id="rId1"/>
            </a:rPr>
            <a:t>https://nto.hea.ie/courses/</a:t>
          </a:r>
          <a:r>
            <a:rPr lang="en-US" dirty="0"/>
            <a:t>  </a:t>
          </a:r>
        </a:p>
      </dgm:t>
    </dgm:pt>
    <dgm:pt modelId="{9C3E2EF5-3DC8-4D1A-AD01-225073B488C3}" type="parTrans" cxnId="{71551DCE-B30B-4C0C-AEAB-60AE01FD3B7C}">
      <dgm:prSet/>
      <dgm:spPr/>
      <dgm:t>
        <a:bodyPr/>
        <a:lstStyle/>
        <a:p>
          <a:endParaRPr lang="en-US"/>
        </a:p>
      </dgm:t>
    </dgm:pt>
    <dgm:pt modelId="{79AC8458-3650-420D-A857-E5326A54C48A}" type="sibTrans" cxnId="{71551DCE-B30B-4C0C-AEAB-60AE01FD3B7C}">
      <dgm:prSet/>
      <dgm:spPr/>
      <dgm:t>
        <a:bodyPr/>
        <a:lstStyle/>
        <a:p>
          <a:endParaRPr lang="en-US"/>
        </a:p>
      </dgm:t>
    </dgm:pt>
    <dgm:pt modelId="{0E5E34D7-3183-4149-B16D-398C813FEFF9}" type="pres">
      <dgm:prSet presAssocID="{A341FE97-BE01-411D-9858-2107B3A22C2D}" presName="vert0" presStyleCnt="0">
        <dgm:presLayoutVars>
          <dgm:dir/>
          <dgm:animOne val="branch"/>
          <dgm:animLvl val="lvl"/>
        </dgm:presLayoutVars>
      </dgm:prSet>
      <dgm:spPr/>
    </dgm:pt>
    <dgm:pt modelId="{E0483872-D52D-49AA-9610-EDBEE11B9F12}" type="pres">
      <dgm:prSet presAssocID="{C6575CCF-48A4-42A3-83E3-3D9D23EC9A1D}" presName="thickLine" presStyleLbl="alignNode1" presStyleIdx="0" presStyleCnt="3"/>
      <dgm:spPr/>
    </dgm:pt>
    <dgm:pt modelId="{61EDDD40-D7F4-4DCC-9C8F-02D76FB31FA7}" type="pres">
      <dgm:prSet presAssocID="{C6575CCF-48A4-42A3-83E3-3D9D23EC9A1D}" presName="horz1" presStyleCnt="0"/>
      <dgm:spPr/>
    </dgm:pt>
    <dgm:pt modelId="{22C36A6D-523B-49DF-B3ED-E70B368B0C2E}" type="pres">
      <dgm:prSet presAssocID="{C6575CCF-48A4-42A3-83E3-3D9D23EC9A1D}" presName="tx1" presStyleLbl="revTx" presStyleIdx="0" presStyleCnt="3"/>
      <dgm:spPr/>
    </dgm:pt>
    <dgm:pt modelId="{12DD13E2-5A07-451E-9A00-E793B32659D9}" type="pres">
      <dgm:prSet presAssocID="{C6575CCF-48A4-42A3-83E3-3D9D23EC9A1D}" presName="vert1" presStyleCnt="0"/>
      <dgm:spPr/>
    </dgm:pt>
    <dgm:pt modelId="{3179CA12-F61F-433C-8146-D63F15870775}" type="pres">
      <dgm:prSet presAssocID="{54165CB9-8E03-40CA-8D52-2BE3F0BF29EF}" presName="thickLine" presStyleLbl="alignNode1" presStyleIdx="1" presStyleCnt="3"/>
      <dgm:spPr/>
    </dgm:pt>
    <dgm:pt modelId="{191EDF2D-691F-4A14-9205-4AE3840F405B}" type="pres">
      <dgm:prSet presAssocID="{54165CB9-8E03-40CA-8D52-2BE3F0BF29EF}" presName="horz1" presStyleCnt="0"/>
      <dgm:spPr/>
    </dgm:pt>
    <dgm:pt modelId="{BAD3F683-B700-4628-9CF9-42B6DFFDFA45}" type="pres">
      <dgm:prSet presAssocID="{54165CB9-8E03-40CA-8D52-2BE3F0BF29EF}" presName="tx1" presStyleLbl="revTx" presStyleIdx="1" presStyleCnt="3"/>
      <dgm:spPr/>
    </dgm:pt>
    <dgm:pt modelId="{1C44C5C2-207E-4A3A-ABCF-5A069474E128}" type="pres">
      <dgm:prSet presAssocID="{54165CB9-8E03-40CA-8D52-2BE3F0BF29EF}" presName="vert1" presStyleCnt="0"/>
      <dgm:spPr/>
    </dgm:pt>
    <dgm:pt modelId="{9FF574DE-E5DE-4574-AB24-2C00BFA866A6}" type="pres">
      <dgm:prSet presAssocID="{C518B6A0-FE81-4404-81D5-E9E1190722A8}" presName="thickLine" presStyleLbl="alignNode1" presStyleIdx="2" presStyleCnt="3"/>
      <dgm:spPr/>
    </dgm:pt>
    <dgm:pt modelId="{B0239DF9-311F-41C3-9314-D8B683EDBCD1}" type="pres">
      <dgm:prSet presAssocID="{C518B6A0-FE81-4404-81D5-E9E1190722A8}" presName="horz1" presStyleCnt="0"/>
      <dgm:spPr/>
    </dgm:pt>
    <dgm:pt modelId="{67B0465F-6435-498F-9D7F-46CB4C044B22}" type="pres">
      <dgm:prSet presAssocID="{C518B6A0-FE81-4404-81D5-E9E1190722A8}" presName="tx1" presStyleLbl="revTx" presStyleIdx="2" presStyleCnt="3"/>
      <dgm:spPr/>
    </dgm:pt>
    <dgm:pt modelId="{E6BAD5B4-E0DC-421D-A14C-6E75E2BFF1BC}" type="pres">
      <dgm:prSet presAssocID="{C518B6A0-FE81-4404-81D5-E9E1190722A8}" presName="vert1" presStyleCnt="0"/>
      <dgm:spPr/>
    </dgm:pt>
  </dgm:ptLst>
  <dgm:cxnLst>
    <dgm:cxn modelId="{1899E000-B7E8-420E-A6D3-7C52C44C2219}" srcId="{A341FE97-BE01-411D-9858-2107B3A22C2D}" destId="{C6575CCF-48A4-42A3-83E3-3D9D23EC9A1D}" srcOrd="0" destOrd="0" parTransId="{C45C984D-20B1-4763-8B4F-BFA54D7D1F42}" sibTransId="{E7DD4E2C-E5CE-424D-8B0A-8ED7EDCCD637}"/>
    <dgm:cxn modelId="{B912F30B-04D4-4C79-A04F-3FD21B874A35}" type="presOf" srcId="{C518B6A0-FE81-4404-81D5-E9E1190722A8}" destId="{67B0465F-6435-498F-9D7F-46CB4C044B22}" srcOrd="0" destOrd="0" presId="urn:microsoft.com/office/officeart/2008/layout/LinedList"/>
    <dgm:cxn modelId="{0E6CFEA0-16B1-4F22-88D3-5A9BDC1C16AE}" type="presOf" srcId="{54165CB9-8E03-40CA-8D52-2BE3F0BF29EF}" destId="{BAD3F683-B700-4628-9CF9-42B6DFFDFA45}" srcOrd="0" destOrd="0" presId="urn:microsoft.com/office/officeart/2008/layout/LinedList"/>
    <dgm:cxn modelId="{0E21A6A4-A31C-4C02-80E3-B8B04209ABE7}" srcId="{A341FE97-BE01-411D-9858-2107B3A22C2D}" destId="{54165CB9-8E03-40CA-8D52-2BE3F0BF29EF}" srcOrd="1" destOrd="0" parTransId="{F9A03A92-C490-4E44-8BA5-286F2276228F}" sibTransId="{24A90F5A-1D7D-4B40-A18B-90CED5E79660}"/>
    <dgm:cxn modelId="{2CC523CD-09F0-4245-B8EE-625BE4729968}" type="presOf" srcId="{C6575CCF-48A4-42A3-83E3-3D9D23EC9A1D}" destId="{22C36A6D-523B-49DF-B3ED-E70B368B0C2E}" srcOrd="0" destOrd="0" presId="urn:microsoft.com/office/officeart/2008/layout/LinedList"/>
    <dgm:cxn modelId="{71551DCE-B30B-4C0C-AEAB-60AE01FD3B7C}" srcId="{A341FE97-BE01-411D-9858-2107B3A22C2D}" destId="{C518B6A0-FE81-4404-81D5-E9E1190722A8}" srcOrd="2" destOrd="0" parTransId="{9C3E2EF5-3DC8-4D1A-AD01-225073B488C3}" sibTransId="{79AC8458-3650-420D-A857-E5326A54C48A}"/>
    <dgm:cxn modelId="{DEC6B6D2-C4F2-4D78-92DD-F8955DE1C60C}" type="presOf" srcId="{A341FE97-BE01-411D-9858-2107B3A22C2D}" destId="{0E5E34D7-3183-4149-B16D-398C813FEFF9}" srcOrd="0" destOrd="0" presId="urn:microsoft.com/office/officeart/2008/layout/LinedList"/>
    <dgm:cxn modelId="{AD7DF8E1-C87E-4FE9-A9AB-C8B6E1F7934D}" type="presParOf" srcId="{0E5E34D7-3183-4149-B16D-398C813FEFF9}" destId="{E0483872-D52D-49AA-9610-EDBEE11B9F12}" srcOrd="0" destOrd="0" presId="urn:microsoft.com/office/officeart/2008/layout/LinedList"/>
    <dgm:cxn modelId="{DA457776-B129-4A50-973F-D7516F8CD921}" type="presParOf" srcId="{0E5E34D7-3183-4149-B16D-398C813FEFF9}" destId="{61EDDD40-D7F4-4DCC-9C8F-02D76FB31FA7}" srcOrd="1" destOrd="0" presId="urn:microsoft.com/office/officeart/2008/layout/LinedList"/>
    <dgm:cxn modelId="{335BDC0D-DBFE-4B7E-9860-7C0CC5513473}" type="presParOf" srcId="{61EDDD40-D7F4-4DCC-9C8F-02D76FB31FA7}" destId="{22C36A6D-523B-49DF-B3ED-E70B368B0C2E}" srcOrd="0" destOrd="0" presId="urn:microsoft.com/office/officeart/2008/layout/LinedList"/>
    <dgm:cxn modelId="{7E023513-D00D-44B4-A880-12769E4917FB}" type="presParOf" srcId="{61EDDD40-D7F4-4DCC-9C8F-02D76FB31FA7}" destId="{12DD13E2-5A07-451E-9A00-E793B32659D9}" srcOrd="1" destOrd="0" presId="urn:microsoft.com/office/officeart/2008/layout/LinedList"/>
    <dgm:cxn modelId="{39555E2E-F38B-4ED0-A268-8F583DA8D17B}" type="presParOf" srcId="{0E5E34D7-3183-4149-B16D-398C813FEFF9}" destId="{3179CA12-F61F-433C-8146-D63F15870775}" srcOrd="2" destOrd="0" presId="urn:microsoft.com/office/officeart/2008/layout/LinedList"/>
    <dgm:cxn modelId="{FC6A9C73-8E35-48FD-AF10-AF2505EFD92F}" type="presParOf" srcId="{0E5E34D7-3183-4149-B16D-398C813FEFF9}" destId="{191EDF2D-691F-4A14-9205-4AE3840F405B}" srcOrd="3" destOrd="0" presId="urn:microsoft.com/office/officeart/2008/layout/LinedList"/>
    <dgm:cxn modelId="{CD1B82B7-38CB-49FB-864A-DFCA1F9C6576}" type="presParOf" srcId="{191EDF2D-691F-4A14-9205-4AE3840F405B}" destId="{BAD3F683-B700-4628-9CF9-42B6DFFDFA45}" srcOrd="0" destOrd="0" presId="urn:microsoft.com/office/officeart/2008/layout/LinedList"/>
    <dgm:cxn modelId="{9CCF8A4C-F259-4230-BF66-523B8DD69875}" type="presParOf" srcId="{191EDF2D-691F-4A14-9205-4AE3840F405B}" destId="{1C44C5C2-207E-4A3A-ABCF-5A069474E128}" srcOrd="1" destOrd="0" presId="urn:microsoft.com/office/officeart/2008/layout/LinedList"/>
    <dgm:cxn modelId="{D9CED8E2-61F1-492B-A913-A9350B81561C}" type="presParOf" srcId="{0E5E34D7-3183-4149-B16D-398C813FEFF9}" destId="{9FF574DE-E5DE-4574-AB24-2C00BFA866A6}" srcOrd="4" destOrd="0" presId="urn:microsoft.com/office/officeart/2008/layout/LinedList"/>
    <dgm:cxn modelId="{73660DFB-0E64-4361-ACCA-C22DDB5E313D}" type="presParOf" srcId="{0E5E34D7-3183-4149-B16D-398C813FEFF9}" destId="{B0239DF9-311F-41C3-9314-D8B683EDBCD1}" srcOrd="5" destOrd="0" presId="urn:microsoft.com/office/officeart/2008/layout/LinedList"/>
    <dgm:cxn modelId="{E9941E92-1BB7-4C47-9F48-6BADD3F3AE84}" type="presParOf" srcId="{B0239DF9-311F-41C3-9314-D8B683EDBCD1}" destId="{67B0465F-6435-498F-9D7F-46CB4C044B22}" srcOrd="0" destOrd="0" presId="urn:microsoft.com/office/officeart/2008/layout/LinedList"/>
    <dgm:cxn modelId="{082473DF-45A7-4EEA-B477-5BDB8F4FCE50}" type="presParOf" srcId="{B0239DF9-311F-41C3-9314-D8B683EDBCD1}" destId="{E6BAD5B4-E0DC-421D-A14C-6E75E2BFF1B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075DA8-2CDE-434B-94FC-B43D5A4E1AA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EAA9E6E-5A6B-4AD1-8099-84F7C7F86729}">
      <dgm:prSet/>
      <dgm:spPr/>
      <dgm:t>
        <a:bodyPr/>
        <a:lstStyle/>
        <a:p>
          <a:r>
            <a:rPr lang="en-US"/>
            <a:t>UCAS (University and Colleges Admissions Service) is the central applications body for full-time undergraduate courses at UK universities and colleges. </a:t>
          </a:r>
        </a:p>
      </dgm:t>
    </dgm:pt>
    <dgm:pt modelId="{E05C721F-2D25-4520-B5D8-BD6028518C9F}" type="parTrans" cxnId="{A572639D-F114-4177-A275-7F73DB212A8F}">
      <dgm:prSet/>
      <dgm:spPr/>
      <dgm:t>
        <a:bodyPr/>
        <a:lstStyle/>
        <a:p>
          <a:endParaRPr lang="en-US"/>
        </a:p>
      </dgm:t>
    </dgm:pt>
    <dgm:pt modelId="{98C6661F-50DA-4C2B-8D35-51E9CF33034B}" type="sibTrans" cxnId="{A572639D-F114-4177-A275-7F73DB212A8F}">
      <dgm:prSet/>
      <dgm:spPr/>
      <dgm:t>
        <a:bodyPr/>
        <a:lstStyle/>
        <a:p>
          <a:endParaRPr lang="en-US"/>
        </a:p>
      </dgm:t>
    </dgm:pt>
    <dgm:pt modelId="{D5203236-3898-4320-B491-B8FDBB2F0A2F}">
      <dgm:prSet/>
      <dgm:spPr/>
      <dgm:t>
        <a:bodyPr/>
        <a:lstStyle/>
        <a:p>
          <a:r>
            <a:rPr lang="en-US"/>
            <a:t>UCAS website contains all the information you need to apply to college including: how to apply, fees and information about the colleges. Applications must be made online through the UCAS website</a:t>
          </a:r>
        </a:p>
      </dgm:t>
    </dgm:pt>
    <dgm:pt modelId="{EBD93F3C-322C-4CFF-9EA4-631CADAE3E7D}" type="parTrans" cxnId="{05898AAB-F35F-4CBB-A0F9-67054601AFA7}">
      <dgm:prSet/>
      <dgm:spPr/>
      <dgm:t>
        <a:bodyPr/>
        <a:lstStyle/>
        <a:p>
          <a:endParaRPr lang="en-US"/>
        </a:p>
      </dgm:t>
    </dgm:pt>
    <dgm:pt modelId="{6A3068E9-B327-41DA-A6E8-10CD2DC08FC7}" type="sibTrans" cxnId="{05898AAB-F35F-4CBB-A0F9-67054601AFA7}">
      <dgm:prSet/>
      <dgm:spPr/>
      <dgm:t>
        <a:bodyPr/>
        <a:lstStyle/>
        <a:p>
          <a:endParaRPr lang="en-US"/>
        </a:p>
      </dgm:t>
    </dgm:pt>
    <dgm:pt modelId="{E99AD027-B431-473D-9C10-4A2403C9820E}">
      <dgm:prSet/>
      <dgm:spPr/>
      <dgm:t>
        <a:bodyPr/>
        <a:lstStyle/>
        <a:p>
          <a:r>
            <a:rPr lang="en-US"/>
            <a:t>Use the UCAS tariff calculator which is a points system used for entry to higher education. It allows you to compare Leaving Certificate and GCSE A level grades.</a:t>
          </a:r>
        </a:p>
      </dgm:t>
    </dgm:pt>
    <dgm:pt modelId="{280F4FE1-0697-4D70-957D-80B7BE5DDDAC}" type="parTrans" cxnId="{533C5159-A903-44CD-B06B-6A0190D7073B}">
      <dgm:prSet/>
      <dgm:spPr/>
      <dgm:t>
        <a:bodyPr/>
        <a:lstStyle/>
        <a:p>
          <a:endParaRPr lang="en-US"/>
        </a:p>
      </dgm:t>
    </dgm:pt>
    <dgm:pt modelId="{D149286F-8E89-4DBD-A777-FCD3E6AB746D}" type="sibTrans" cxnId="{533C5159-A903-44CD-B06B-6A0190D7073B}">
      <dgm:prSet/>
      <dgm:spPr/>
      <dgm:t>
        <a:bodyPr/>
        <a:lstStyle/>
        <a:p>
          <a:endParaRPr lang="en-US"/>
        </a:p>
      </dgm:t>
    </dgm:pt>
    <dgm:pt modelId="{8F903B3E-7992-417D-9554-8D1839216192}">
      <dgm:prSet/>
      <dgm:spPr/>
      <dgm:t>
        <a:bodyPr/>
        <a:lstStyle/>
        <a:p>
          <a:r>
            <a:rPr lang="en-US"/>
            <a:t>As an Irish Citizen within the Common Travel Area you will be treated in the same way as regards fees as UK students. Tuition fees are not the only expense when studying in the UK you also need to consider accommodation and living costs.</a:t>
          </a:r>
        </a:p>
      </dgm:t>
    </dgm:pt>
    <dgm:pt modelId="{EDE6AC9E-D6D1-4F95-A1C3-14E7F75E54AF}" type="parTrans" cxnId="{B2FD65A4-4FEE-4CDB-82A2-1171362CB43C}">
      <dgm:prSet/>
      <dgm:spPr/>
      <dgm:t>
        <a:bodyPr/>
        <a:lstStyle/>
        <a:p>
          <a:endParaRPr lang="en-US"/>
        </a:p>
      </dgm:t>
    </dgm:pt>
    <dgm:pt modelId="{4D149ED8-985C-4DC2-A1A8-B51C31CD1E60}" type="sibTrans" cxnId="{B2FD65A4-4FEE-4CDB-82A2-1171362CB43C}">
      <dgm:prSet/>
      <dgm:spPr/>
      <dgm:t>
        <a:bodyPr/>
        <a:lstStyle/>
        <a:p>
          <a:endParaRPr lang="en-US"/>
        </a:p>
      </dgm:t>
    </dgm:pt>
    <dgm:pt modelId="{A4A9C3C7-F09B-480D-A7FF-E9668B1A88FE}" type="pres">
      <dgm:prSet presAssocID="{8A075DA8-2CDE-434B-94FC-B43D5A4E1AA8}" presName="linear" presStyleCnt="0">
        <dgm:presLayoutVars>
          <dgm:animLvl val="lvl"/>
          <dgm:resizeHandles val="exact"/>
        </dgm:presLayoutVars>
      </dgm:prSet>
      <dgm:spPr/>
    </dgm:pt>
    <dgm:pt modelId="{BAB96EC4-1CFD-4A6E-9A20-D0D3CA155218}" type="pres">
      <dgm:prSet presAssocID="{EEAA9E6E-5A6B-4AD1-8099-84F7C7F86729}" presName="parentText" presStyleLbl="node1" presStyleIdx="0" presStyleCnt="4">
        <dgm:presLayoutVars>
          <dgm:chMax val="0"/>
          <dgm:bulletEnabled val="1"/>
        </dgm:presLayoutVars>
      </dgm:prSet>
      <dgm:spPr/>
    </dgm:pt>
    <dgm:pt modelId="{A7C58DA9-3C82-4C59-A50F-94366FC2E9B6}" type="pres">
      <dgm:prSet presAssocID="{98C6661F-50DA-4C2B-8D35-51E9CF33034B}" presName="spacer" presStyleCnt="0"/>
      <dgm:spPr/>
    </dgm:pt>
    <dgm:pt modelId="{F01DF3F6-627A-475F-8B03-5521F74B9681}" type="pres">
      <dgm:prSet presAssocID="{D5203236-3898-4320-B491-B8FDBB2F0A2F}" presName="parentText" presStyleLbl="node1" presStyleIdx="1" presStyleCnt="4">
        <dgm:presLayoutVars>
          <dgm:chMax val="0"/>
          <dgm:bulletEnabled val="1"/>
        </dgm:presLayoutVars>
      </dgm:prSet>
      <dgm:spPr/>
    </dgm:pt>
    <dgm:pt modelId="{5DC0B7D2-E87C-49F8-93A2-682BE15E5F1C}" type="pres">
      <dgm:prSet presAssocID="{6A3068E9-B327-41DA-A6E8-10CD2DC08FC7}" presName="spacer" presStyleCnt="0"/>
      <dgm:spPr/>
    </dgm:pt>
    <dgm:pt modelId="{48092596-B2D8-46A3-BAE8-381044BD2293}" type="pres">
      <dgm:prSet presAssocID="{E99AD027-B431-473D-9C10-4A2403C9820E}" presName="parentText" presStyleLbl="node1" presStyleIdx="2" presStyleCnt="4">
        <dgm:presLayoutVars>
          <dgm:chMax val="0"/>
          <dgm:bulletEnabled val="1"/>
        </dgm:presLayoutVars>
      </dgm:prSet>
      <dgm:spPr/>
    </dgm:pt>
    <dgm:pt modelId="{A9CA3FED-4E86-498B-ACBA-F902A850CDF4}" type="pres">
      <dgm:prSet presAssocID="{D149286F-8E89-4DBD-A777-FCD3E6AB746D}" presName="spacer" presStyleCnt="0"/>
      <dgm:spPr/>
    </dgm:pt>
    <dgm:pt modelId="{D9976548-D8AB-4C48-8375-26360E847FB2}" type="pres">
      <dgm:prSet presAssocID="{8F903B3E-7992-417D-9554-8D1839216192}" presName="parentText" presStyleLbl="node1" presStyleIdx="3" presStyleCnt="4">
        <dgm:presLayoutVars>
          <dgm:chMax val="0"/>
          <dgm:bulletEnabled val="1"/>
        </dgm:presLayoutVars>
      </dgm:prSet>
      <dgm:spPr/>
    </dgm:pt>
  </dgm:ptLst>
  <dgm:cxnLst>
    <dgm:cxn modelId="{24EB8603-0D41-4C6C-9099-83070BCFCC16}" type="presOf" srcId="{8F903B3E-7992-417D-9554-8D1839216192}" destId="{D9976548-D8AB-4C48-8375-26360E847FB2}" srcOrd="0" destOrd="0" presId="urn:microsoft.com/office/officeart/2005/8/layout/vList2"/>
    <dgm:cxn modelId="{9A0E2116-33D6-4FE0-8FDE-F079BDE1098C}" type="presOf" srcId="{EEAA9E6E-5A6B-4AD1-8099-84F7C7F86729}" destId="{BAB96EC4-1CFD-4A6E-9A20-D0D3CA155218}" srcOrd="0" destOrd="0" presId="urn:microsoft.com/office/officeart/2005/8/layout/vList2"/>
    <dgm:cxn modelId="{533C5159-A903-44CD-B06B-6A0190D7073B}" srcId="{8A075DA8-2CDE-434B-94FC-B43D5A4E1AA8}" destId="{E99AD027-B431-473D-9C10-4A2403C9820E}" srcOrd="2" destOrd="0" parTransId="{280F4FE1-0697-4D70-957D-80B7BE5DDDAC}" sibTransId="{D149286F-8E89-4DBD-A777-FCD3E6AB746D}"/>
    <dgm:cxn modelId="{83024181-DD04-4D5C-8DF7-9D057E63FE43}" type="presOf" srcId="{8A075DA8-2CDE-434B-94FC-B43D5A4E1AA8}" destId="{A4A9C3C7-F09B-480D-A7FF-E9668B1A88FE}" srcOrd="0" destOrd="0" presId="urn:microsoft.com/office/officeart/2005/8/layout/vList2"/>
    <dgm:cxn modelId="{A572639D-F114-4177-A275-7F73DB212A8F}" srcId="{8A075DA8-2CDE-434B-94FC-B43D5A4E1AA8}" destId="{EEAA9E6E-5A6B-4AD1-8099-84F7C7F86729}" srcOrd="0" destOrd="0" parTransId="{E05C721F-2D25-4520-B5D8-BD6028518C9F}" sibTransId="{98C6661F-50DA-4C2B-8D35-51E9CF33034B}"/>
    <dgm:cxn modelId="{B2FD65A4-4FEE-4CDB-82A2-1171362CB43C}" srcId="{8A075DA8-2CDE-434B-94FC-B43D5A4E1AA8}" destId="{8F903B3E-7992-417D-9554-8D1839216192}" srcOrd="3" destOrd="0" parTransId="{EDE6AC9E-D6D1-4F95-A1C3-14E7F75E54AF}" sibTransId="{4D149ED8-985C-4DC2-A1A8-B51C31CD1E60}"/>
    <dgm:cxn modelId="{15239AA5-4A66-4FDA-BF13-A10D569B60E2}" type="presOf" srcId="{E99AD027-B431-473D-9C10-4A2403C9820E}" destId="{48092596-B2D8-46A3-BAE8-381044BD2293}" srcOrd="0" destOrd="0" presId="urn:microsoft.com/office/officeart/2005/8/layout/vList2"/>
    <dgm:cxn modelId="{05898AAB-F35F-4CBB-A0F9-67054601AFA7}" srcId="{8A075DA8-2CDE-434B-94FC-B43D5A4E1AA8}" destId="{D5203236-3898-4320-B491-B8FDBB2F0A2F}" srcOrd="1" destOrd="0" parTransId="{EBD93F3C-322C-4CFF-9EA4-631CADAE3E7D}" sibTransId="{6A3068E9-B327-41DA-A6E8-10CD2DC08FC7}"/>
    <dgm:cxn modelId="{37B90EEE-8ECD-4EF0-AA34-40448A6EFE63}" type="presOf" srcId="{D5203236-3898-4320-B491-B8FDBB2F0A2F}" destId="{F01DF3F6-627A-475F-8B03-5521F74B9681}" srcOrd="0" destOrd="0" presId="urn:microsoft.com/office/officeart/2005/8/layout/vList2"/>
    <dgm:cxn modelId="{7E284D68-0157-4951-B86E-F90FE9223A8D}" type="presParOf" srcId="{A4A9C3C7-F09B-480D-A7FF-E9668B1A88FE}" destId="{BAB96EC4-1CFD-4A6E-9A20-D0D3CA155218}" srcOrd="0" destOrd="0" presId="urn:microsoft.com/office/officeart/2005/8/layout/vList2"/>
    <dgm:cxn modelId="{2E40E498-4825-4D08-9213-DF72A07BE4DB}" type="presParOf" srcId="{A4A9C3C7-F09B-480D-A7FF-E9668B1A88FE}" destId="{A7C58DA9-3C82-4C59-A50F-94366FC2E9B6}" srcOrd="1" destOrd="0" presId="urn:microsoft.com/office/officeart/2005/8/layout/vList2"/>
    <dgm:cxn modelId="{26E67684-04D8-41AE-B81E-58D0E660AFEE}" type="presParOf" srcId="{A4A9C3C7-F09B-480D-A7FF-E9668B1A88FE}" destId="{F01DF3F6-627A-475F-8B03-5521F74B9681}" srcOrd="2" destOrd="0" presId="urn:microsoft.com/office/officeart/2005/8/layout/vList2"/>
    <dgm:cxn modelId="{634D5AF8-E83B-4D1B-B0F4-8FC1B1C8B008}" type="presParOf" srcId="{A4A9C3C7-F09B-480D-A7FF-E9668B1A88FE}" destId="{5DC0B7D2-E87C-49F8-93A2-682BE15E5F1C}" srcOrd="3" destOrd="0" presId="urn:microsoft.com/office/officeart/2005/8/layout/vList2"/>
    <dgm:cxn modelId="{12B61876-8A06-4317-B6FC-6A945B2228C6}" type="presParOf" srcId="{A4A9C3C7-F09B-480D-A7FF-E9668B1A88FE}" destId="{48092596-B2D8-46A3-BAE8-381044BD2293}" srcOrd="4" destOrd="0" presId="urn:microsoft.com/office/officeart/2005/8/layout/vList2"/>
    <dgm:cxn modelId="{49E9399C-86FD-46C6-9992-E614D99502B9}" type="presParOf" srcId="{A4A9C3C7-F09B-480D-A7FF-E9668B1A88FE}" destId="{A9CA3FED-4E86-498B-ACBA-F902A850CDF4}" srcOrd="5" destOrd="0" presId="urn:microsoft.com/office/officeart/2005/8/layout/vList2"/>
    <dgm:cxn modelId="{8B60B637-967E-42BB-A42F-1184D1C5191C}" type="presParOf" srcId="{A4A9C3C7-F09B-480D-A7FF-E9668B1A88FE}" destId="{D9976548-D8AB-4C48-8375-26360E847FB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2E27E50-092E-4C00-ABA7-33837293202C}"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B77E0876-E21A-47F9-84BB-D6DA1D6DB98A}">
      <dgm:prSet/>
      <dgm:spPr/>
      <dgm:t>
        <a:bodyPr/>
        <a:lstStyle/>
        <a:p>
          <a:r>
            <a:rPr lang="en-GB" b="0" i="0" baseline="0"/>
            <a:t>Third Level Education</a:t>
          </a:r>
          <a:endParaRPr lang="en-US"/>
        </a:p>
      </dgm:t>
    </dgm:pt>
    <dgm:pt modelId="{1745D0B9-2284-43DA-8BA1-5B6939B02B00}" type="parTrans" cxnId="{25D193AC-2ACA-4F9F-A945-2C7C44ED03AF}">
      <dgm:prSet/>
      <dgm:spPr/>
      <dgm:t>
        <a:bodyPr/>
        <a:lstStyle/>
        <a:p>
          <a:endParaRPr lang="en-US"/>
        </a:p>
      </dgm:t>
    </dgm:pt>
    <dgm:pt modelId="{994D713B-7C9F-4E49-B5FA-270588EC052A}" type="sibTrans" cxnId="{25D193AC-2ACA-4F9F-A945-2C7C44ED03AF}">
      <dgm:prSet/>
      <dgm:spPr/>
      <dgm:t>
        <a:bodyPr/>
        <a:lstStyle/>
        <a:p>
          <a:endParaRPr lang="en-US"/>
        </a:p>
      </dgm:t>
    </dgm:pt>
    <dgm:pt modelId="{1A924D0E-9073-45F7-8F0B-88B15D93A370}">
      <dgm:prSet/>
      <dgm:spPr/>
      <dgm:t>
        <a:bodyPr/>
        <a:lstStyle/>
        <a:p>
          <a:r>
            <a:rPr lang="en-GB" b="0" i="0" baseline="0"/>
            <a:t>These courses are at Level 6-10 on NFQ</a:t>
          </a:r>
          <a:endParaRPr lang="en-US"/>
        </a:p>
      </dgm:t>
    </dgm:pt>
    <dgm:pt modelId="{0EC210A6-218F-4A95-B015-23DEA47ADE2D}" type="parTrans" cxnId="{08071DC1-66E9-40C1-AAE1-609FBC04AC2B}">
      <dgm:prSet/>
      <dgm:spPr/>
      <dgm:t>
        <a:bodyPr/>
        <a:lstStyle/>
        <a:p>
          <a:endParaRPr lang="en-US"/>
        </a:p>
      </dgm:t>
    </dgm:pt>
    <dgm:pt modelId="{58F4EF77-6CA7-4689-87BF-FF0D04E4D25B}" type="sibTrans" cxnId="{08071DC1-66E9-40C1-AAE1-609FBC04AC2B}">
      <dgm:prSet/>
      <dgm:spPr/>
      <dgm:t>
        <a:bodyPr/>
        <a:lstStyle/>
        <a:p>
          <a:endParaRPr lang="en-US"/>
        </a:p>
      </dgm:t>
    </dgm:pt>
    <dgm:pt modelId="{E828DDDD-A8B4-4F3F-B5B2-665EC9FED365}">
      <dgm:prSet/>
      <dgm:spPr/>
      <dgm:t>
        <a:bodyPr/>
        <a:lstStyle/>
        <a:p>
          <a:r>
            <a:rPr lang="en-GB"/>
            <a:t>Students can apply for Courses at Level 6-8 directly from Leaving Cert</a:t>
          </a:r>
          <a:endParaRPr lang="en-US"/>
        </a:p>
      </dgm:t>
    </dgm:pt>
    <dgm:pt modelId="{710916CE-6EEC-445F-ABED-01739855E870}" type="parTrans" cxnId="{7C787715-9F85-4FA5-81BE-B80FF8AA9E30}">
      <dgm:prSet/>
      <dgm:spPr/>
      <dgm:t>
        <a:bodyPr/>
        <a:lstStyle/>
        <a:p>
          <a:endParaRPr lang="en-US"/>
        </a:p>
      </dgm:t>
    </dgm:pt>
    <dgm:pt modelId="{154B0075-6EE5-4F5B-81A9-C07923C71CD3}" type="sibTrans" cxnId="{7C787715-9F85-4FA5-81BE-B80FF8AA9E30}">
      <dgm:prSet/>
      <dgm:spPr/>
      <dgm:t>
        <a:bodyPr/>
        <a:lstStyle/>
        <a:p>
          <a:endParaRPr lang="en-US"/>
        </a:p>
      </dgm:t>
    </dgm:pt>
    <dgm:pt modelId="{F085428E-4613-424F-8872-F76B78692D2B}">
      <dgm:prSet/>
      <dgm:spPr/>
      <dgm:t>
        <a:bodyPr/>
        <a:lstStyle/>
        <a:p>
          <a:r>
            <a:rPr lang="en-GB" dirty="0"/>
            <a:t>Applications for Higher Educations courses are through the Central Applications Office (CAO)</a:t>
          </a:r>
          <a:endParaRPr lang="en-US" dirty="0"/>
        </a:p>
      </dgm:t>
    </dgm:pt>
    <dgm:pt modelId="{7114E395-08A2-4F14-A446-39256DF83200}" type="parTrans" cxnId="{03839A01-9941-4CB2-BC5D-C640A673340F}">
      <dgm:prSet/>
      <dgm:spPr/>
      <dgm:t>
        <a:bodyPr/>
        <a:lstStyle/>
        <a:p>
          <a:endParaRPr lang="en-US"/>
        </a:p>
      </dgm:t>
    </dgm:pt>
    <dgm:pt modelId="{B646906F-FF8E-464C-82D9-B3F32336C289}" type="sibTrans" cxnId="{03839A01-9941-4CB2-BC5D-C640A673340F}">
      <dgm:prSet/>
      <dgm:spPr/>
      <dgm:t>
        <a:bodyPr/>
        <a:lstStyle/>
        <a:p>
          <a:endParaRPr lang="en-US"/>
        </a:p>
      </dgm:t>
    </dgm:pt>
    <dgm:pt modelId="{987CBA26-63C2-4F95-8734-C409DF790D8D}" type="pres">
      <dgm:prSet presAssocID="{A2E27E50-092E-4C00-ABA7-33837293202C}" presName="matrix" presStyleCnt="0">
        <dgm:presLayoutVars>
          <dgm:chMax val="1"/>
          <dgm:dir/>
          <dgm:resizeHandles val="exact"/>
        </dgm:presLayoutVars>
      </dgm:prSet>
      <dgm:spPr/>
    </dgm:pt>
    <dgm:pt modelId="{FA7633C5-22C9-4316-848E-FAC5CD3067B7}" type="pres">
      <dgm:prSet presAssocID="{A2E27E50-092E-4C00-ABA7-33837293202C}" presName="diamond" presStyleLbl="bgShp" presStyleIdx="0" presStyleCnt="1"/>
      <dgm:spPr/>
    </dgm:pt>
    <dgm:pt modelId="{FAD42BD4-A30B-4BED-9FE5-3953DE85841A}" type="pres">
      <dgm:prSet presAssocID="{A2E27E50-092E-4C00-ABA7-33837293202C}" presName="quad1" presStyleLbl="node1" presStyleIdx="0" presStyleCnt="4">
        <dgm:presLayoutVars>
          <dgm:chMax val="0"/>
          <dgm:chPref val="0"/>
          <dgm:bulletEnabled val="1"/>
        </dgm:presLayoutVars>
      </dgm:prSet>
      <dgm:spPr/>
    </dgm:pt>
    <dgm:pt modelId="{674B971B-7351-46B4-87D9-631E1A7A4DC5}" type="pres">
      <dgm:prSet presAssocID="{A2E27E50-092E-4C00-ABA7-33837293202C}" presName="quad2" presStyleLbl="node1" presStyleIdx="1" presStyleCnt="4">
        <dgm:presLayoutVars>
          <dgm:chMax val="0"/>
          <dgm:chPref val="0"/>
          <dgm:bulletEnabled val="1"/>
        </dgm:presLayoutVars>
      </dgm:prSet>
      <dgm:spPr/>
    </dgm:pt>
    <dgm:pt modelId="{72B46ACE-B90D-4BC6-B187-CE3E8B7111CC}" type="pres">
      <dgm:prSet presAssocID="{A2E27E50-092E-4C00-ABA7-33837293202C}" presName="quad3" presStyleLbl="node1" presStyleIdx="2" presStyleCnt="4">
        <dgm:presLayoutVars>
          <dgm:chMax val="0"/>
          <dgm:chPref val="0"/>
          <dgm:bulletEnabled val="1"/>
        </dgm:presLayoutVars>
      </dgm:prSet>
      <dgm:spPr/>
    </dgm:pt>
    <dgm:pt modelId="{D82BD67C-BB30-41CE-8A21-225EBA40BCD9}" type="pres">
      <dgm:prSet presAssocID="{A2E27E50-092E-4C00-ABA7-33837293202C}" presName="quad4" presStyleLbl="node1" presStyleIdx="3" presStyleCnt="4">
        <dgm:presLayoutVars>
          <dgm:chMax val="0"/>
          <dgm:chPref val="0"/>
          <dgm:bulletEnabled val="1"/>
        </dgm:presLayoutVars>
      </dgm:prSet>
      <dgm:spPr/>
    </dgm:pt>
  </dgm:ptLst>
  <dgm:cxnLst>
    <dgm:cxn modelId="{03839A01-9941-4CB2-BC5D-C640A673340F}" srcId="{A2E27E50-092E-4C00-ABA7-33837293202C}" destId="{F085428E-4613-424F-8872-F76B78692D2B}" srcOrd="3" destOrd="0" parTransId="{7114E395-08A2-4F14-A446-39256DF83200}" sibTransId="{B646906F-FF8E-464C-82D9-B3F32336C289}"/>
    <dgm:cxn modelId="{2BCF7304-E127-42E6-8A57-4D86A31BB217}" type="presOf" srcId="{B77E0876-E21A-47F9-84BB-D6DA1D6DB98A}" destId="{FAD42BD4-A30B-4BED-9FE5-3953DE85841A}" srcOrd="0" destOrd="0" presId="urn:microsoft.com/office/officeart/2005/8/layout/matrix3"/>
    <dgm:cxn modelId="{7C787715-9F85-4FA5-81BE-B80FF8AA9E30}" srcId="{A2E27E50-092E-4C00-ABA7-33837293202C}" destId="{E828DDDD-A8B4-4F3F-B5B2-665EC9FED365}" srcOrd="2" destOrd="0" parTransId="{710916CE-6EEC-445F-ABED-01739855E870}" sibTransId="{154B0075-6EE5-4F5B-81A9-C07923C71CD3}"/>
    <dgm:cxn modelId="{A35C952B-04D4-4297-B536-524FA8822C77}" type="presOf" srcId="{1A924D0E-9073-45F7-8F0B-88B15D93A370}" destId="{674B971B-7351-46B4-87D9-631E1A7A4DC5}" srcOrd="0" destOrd="0" presId="urn:microsoft.com/office/officeart/2005/8/layout/matrix3"/>
    <dgm:cxn modelId="{82C58643-9C5C-44F8-B328-0A6FD00739EF}" type="presOf" srcId="{A2E27E50-092E-4C00-ABA7-33837293202C}" destId="{987CBA26-63C2-4F95-8734-C409DF790D8D}" srcOrd="0" destOrd="0" presId="urn:microsoft.com/office/officeart/2005/8/layout/matrix3"/>
    <dgm:cxn modelId="{6017A46E-7204-4A76-8BE7-C00C52FF74D1}" type="presOf" srcId="{E828DDDD-A8B4-4F3F-B5B2-665EC9FED365}" destId="{72B46ACE-B90D-4BC6-B187-CE3E8B7111CC}" srcOrd="0" destOrd="0" presId="urn:microsoft.com/office/officeart/2005/8/layout/matrix3"/>
    <dgm:cxn modelId="{91A51953-6620-45C6-A95A-37B2BDA9F273}" type="presOf" srcId="{F085428E-4613-424F-8872-F76B78692D2B}" destId="{D82BD67C-BB30-41CE-8A21-225EBA40BCD9}" srcOrd="0" destOrd="0" presId="urn:microsoft.com/office/officeart/2005/8/layout/matrix3"/>
    <dgm:cxn modelId="{25D193AC-2ACA-4F9F-A945-2C7C44ED03AF}" srcId="{A2E27E50-092E-4C00-ABA7-33837293202C}" destId="{B77E0876-E21A-47F9-84BB-D6DA1D6DB98A}" srcOrd="0" destOrd="0" parTransId="{1745D0B9-2284-43DA-8BA1-5B6939B02B00}" sibTransId="{994D713B-7C9F-4E49-B5FA-270588EC052A}"/>
    <dgm:cxn modelId="{08071DC1-66E9-40C1-AAE1-609FBC04AC2B}" srcId="{A2E27E50-092E-4C00-ABA7-33837293202C}" destId="{1A924D0E-9073-45F7-8F0B-88B15D93A370}" srcOrd="1" destOrd="0" parTransId="{0EC210A6-218F-4A95-B015-23DEA47ADE2D}" sibTransId="{58F4EF77-6CA7-4689-87BF-FF0D04E4D25B}"/>
    <dgm:cxn modelId="{053C07E4-ACDA-4E67-8D18-2939DF975A43}" type="presParOf" srcId="{987CBA26-63C2-4F95-8734-C409DF790D8D}" destId="{FA7633C5-22C9-4316-848E-FAC5CD3067B7}" srcOrd="0" destOrd="0" presId="urn:microsoft.com/office/officeart/2005/8/layout/matrix3"/>
    <dgm:cxn modelId="{4509CD35-CB4B-4883-AE62-0EB3AB2DCA61}" type="presParOf" srcId="{987CBA26-63C2-4F95-8734-C409DF790D8D}" destId="{FAD42BD4-A30B-4BED-9FE5-3953DE85841A}" srcOrd="1" destOrd="0" presId="urn:microsoft.com/office/officeart/2005/8/layout/matrix3"/>
    <dgm:cxn modelId="{D9EC4826-93F3-4DE3-AAFA-D0DCF117743A}" type="presParOf" srcId="{987CBA26-63C2-4F95-8734-C409DF790D8D}" destId="{674B971B-7351-46B4-87D9-631E1A7A4DC5}" srcOrd="2" destOrd="0" presId="urn:microsoft.com/office/officeart/2005/8/layout/matrix3"/>
    <dgm:cxn modelId="{6F510F8D-F61E-495F-AFB2-A38AB2387268}" type="presParOf" srcId="{987CBA26-63C2-4F95-8734-C409DF790D8D}" destId="{72B46ACE-B90D-4BC6-B187-CE3E8B7111CC}" srcOrd="3" destOrd="0" presId="urn:microsoft.com/office/officeart/2005/8/layout/matrix3"/>
    <dgm:cxn modelId="{6A76532D-A7A9-4475-8E97-31B5DC0398C6}" type="presParOf" srcId="{987CBA26-63C2-4F95-8734-C409DF790D8D}" destId="{D82BD67C-BB30-41CE-8A21-225EBA40BCD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08DA1-19DA-430A-85A0-877599349C3F}">
      <dsp:nvSpPr>
        <dsp:cNvPr id="0" name=""/>
        <dsp:cNvSpPr/>
      </dsp:nvSpPr>
      <dsp:spPr>
        <a:xfrm>
          <a:off x="0" y="13075"/>
          <a:ext cx="5641974" cy="21130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This evening’s talk will be divided into two parts:</a:t>
          </a:r>
        </a:p>
      </dsp:txBody>
      <dsp:txXfrm>
        <a:off x="103149" y="116224"/>
        <a:ext cx="5435676" cy="1906722"/>
      </dsp:txXfrm>
    </dsp:sp>
    <dsp:sp modelId="{866DAA65-4B8C-47F4-B53D-D34A6D538741}">
      <dsp:nvSpPr>
        <dsp:cNvPr id="0" name=""/>
        <dsp:cNvSpPr/>
      </dsp:nvSpPr>
      <dsp:spPr>
        <a:xfrm>
          <a:off x="0" y="2126095"/>
          <a:ext cx="5641974" cy="278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133"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US" sz="3300" kern="1200" dirty="0"/>
            <a:t>1. Look at the various options available for the boys once they complete their Leaving Certificate</a:t>
          </a:r>
        </a:p>
        <a:p>
          <a:pPr marL="285750" lvl="1" indent="-285750" algn="l" defTabSz="1466850">
            <a:lnSpc>
              <a:spcPct val="90000"/>
            </a:lnSpc>
            <a:spcBef>
              <a:spcPct val="0"/>
            </a:spcBef>
            <a:spcAft>
              <a:spcPct val="20000"/>
            </a:spcAft>
            <a:buChar char="•"/>
          </a:pPr>
          <a:endParaRPr lang="en-US" sz="3300" kern="1200"/>
        </a:p>
        <a:p>
          <a:pPr marL="285750" lvl="1" indent="-285750" algn="l" defTabSz="1466850">
            <a:lnSpc>
              <a:spcPct val="90000"/>
            </a:lnSpc>
            <a:spcBef>
              <a:spcPct val="0"/>
            </a:spcBef>
            <a:spcAft>
              <a:spcPct val="20000"/>
            </a:spcAft>
            <a:buChar char="•"/>
          </a:pPr>
          <a:r>
            <a:rPr lang="en-US" sz="3300" kern="1200" dirty="0"/>
            <a:t>2. CAO Application Process</a:t>
          </a:r>
        </a:p>
      </dsp:txBody>
      <dsp:txXfrm>
        <a:off x="0" y="2126095"/>
        <a:ext cx="5641974" cy="2782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F65D2-A9A4-46F2-8769-BFF6DCEC889E}">
      <dsp:nvSpPr>
        <dsp:cNvPr id="0" name=""/>
        <dsp:cNvSpPr/>
      </dsp:nvSpPr>
      <dsp:spPr>
        <a:xfrm>
          <a:off x="0" y="2402"/>
          <a:ext cx="5641974"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30729A-EEA8-493F-A9C9-40AC4E167E52}">
      <dsp:nvSpPr>
        <dsp:cNvPr id="0" name=""/>
        <dsp:cNvSpPr/>
      </dsp:nvSpPr>
      <dsp:spPr>
        <a:xfrm>
          <a:off x="0" y="2402"/>
          <a:ext cx="5641974" cy="81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Work </a:t>
          </a:r>
        </a:p>
      </dsp:txBody>
      <dsp:txXfrm>
        <a:off x="0" y="2402"/>
        <a:ext cx="5641974" cy="819407"/>
      </dsp:txXfrm>
    </dsp:sp>
    <dsp:sp modelId="{32337C32-6AA3-4350-B431-1D42B8D6428D}">
      <dsp:nvSpPr>
        <dsp:cNvPr id="0" name=""/>
        <dsp:cNvSpPr/>
      </dsp:nvSpPr>
      <dsp:spPr>
        <a:xfrm>
          <a:off x="0" y="821810"/>
          <a:ext cx="5641974" cy="0"/>
        </a:xfrm>
        <a:prstGeom prst="line">
          <a:avLst/>
        </a:prstGeom>
        <a:solidFill>
          <a:schemeClr val="accent2">
            <a:hueOff val="-264675"/>
            <a:satOff val="298"/>
            <a:lumOff val="706"/>
            <a:alphaOff val="0"/>
          </a:schemeClr>
        </a:solidFill>
        <a:ln w="15875" cap="flat" cmpd="sng" algn="ctr">
          <a:solidFill>
            <a:schemeClr val="accent2">
              <a:hueOff val="-264675"/>
              <a:satOff val="298"/>
              <a:lumOff val="7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964A55-65FA-4814-B640-93F43D502A43}">
      <dsp:nvSpPr>
        <dsp:cNvPr id="0" name=""/>
        <dsp:cNvSpPr/>
      </dsp:nvSpPr>
      <dsp:spPr>
        <a:xfrm>
          <a:off x="0" y="821810"/>
          <a:ext cx="5641974" cy="81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Apprenticeship</a:t>
          </a:r>
        </a:p>
      </dsp:txBody>
      <dsp:txXfrm>
        <a:off x="0" y="821810"/>
        <a:ext cx="5641974" cy="819407"/>
      </dsp:txXfrm>
    </dsp:sp>
    <dsp:sp modelId="{5123A74E-965C-4B2F-945A-05BEE23FD9D1}">
      <dsp:nvSpPr>
        <dsp:cNvPr id="0" name=""/>
        <dsp:cNvSpPr/>
      </dsp:nvSpPr>
      <dsp:spPr>
        <a:xfrm>
          <a:off x="0" y="1641217"/>
          <a:ext cx="5641974" cy="0"/>
        </a:xfrm>
        <a:prstGeom prst="line">
          <a:avLst/>
        </a:prstGeom>
        <a:solidFill>
          <a:schemeClr val="accent2">
            <a:hueOff val="-529349"/>
            <a:satOff val="597"/>
            <a:lumOff val="1412"/>
            <a:alphaOff val="0"/>
          </a:schemeClr>
        </a:solidFill>
        <a:ln w="15875" cap="flat" cmpd="sng" algn="ctr">
          <a:solidFill>
            <a:schemeClr val="accent2">
              <a:hueOff val="-529349"/>
              <a:satOff val="597"/>
              <a:lumOff val="14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9B9649-FE85-4960-95BF-F5E73183902A}">
      <dsp:nvSpPr>
        <dsp:cNvPr id="0" name=""/>
        <dsp:cNvSpPr/>
      </dsp:nvSpPr>
      <dsp:spPr>
        <a:xfrm>
          <a:off x="0" y="1641217"/>
          <a:ext cx="5641974" cy="81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Further Education – PLC</a:t>
          </a:r>
        </a:p>
      </dsp:txBody>
      <dsp:txXfrm>
        <a:off x="0" y="1641217"/>
        <a:ext cx="5641974" cy="819407"/>
      </dsp:txXfrm>
    </dsp:sp>
    <dsp:sp modelId="{08F07AD5-E8D6-4E9B-BB3F-9475D991DE0A}">
      <dsp:nvSpPr>
        <dsp:cNvPr id="0" name=""/>
        <dsp:cNvSpPr/>
      </dsp:nvSpPr>
      <dsp:spPr>
        <a:xfrm>
          <a:off x="0" y="2460624"/>
          <a:ext cx="5641974" cy="0"/>
        </a:xfrm>
        <a:prstGeom prst="line">
          <a:avLst/>
        </a:prstGeom>
        <a:solidFill>
          <a:schemeClr val="accent2">
            <a:hueOff val="-794024"/>
            <a:satOff val="895"/>
            <a:lumOff val="2118"/>
            <a:alphaOff val="0"/>
          </a:schemeClr>
        </a:solidFill>
        <a:ln w="15875" cap="flat" cmpd="sng" algn="ctr">
          <a:solidFill>
            <a:schemeClr val="accent2">
              <a:hueOff val="-794024"/>
              <a:satOff val="895"/>
              <a:lumOff val="2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2DD4B2-658C-42D4-B986-7073EBA021FA}">
      <dsp:nvSpPr>
        <dsp:cNvPr id="0" name=""/>
        <dsp:cNvSpPr/>
      </dsp:nvSpPr>
      <dsp:spPr>
        <a:xfrm>
          <a:off x="0" y="2460624"/>
          <a:ext cx="5641974" cy="81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Tertiary Degrees</a:t>
          </a:r>
        </a:p>
      </dsp:txBody>
      <dsp:txXfrm>
        <a:off x="0" y="2460624"/>
        <a:ext cx="5641974" cy="819407"/>
      </dsp:txXfrm>
    </dsp:sp>
    <dsp:sp modelId="{029231D8-A31E-48FB-AC18-36AEF3E02462}">
      <dsp:nvSpPr>
        <dsp:cNvPr id="0" name=""/>
        <dsp:cNvSpPr/>
      </dsp:nvSpPr>
      <dsp:spPr>
        <a:xfrm>
          <a:off x="0" y="3280032"/>
          <a:ext cx="5641974" cy="0"/>
        </a:xfrm>
        <a:prstGeom prst="line">
          <a:avLst/>
        </a:prstGeom>
        <a:solidFill>
          <a:schemeClr val="accent2">
            <a:hueOff val="-1058698"/>
            <a:satOff val="1194"/>
            <a:lumOff val="2824"/>
            <a:alphaOff val="0"/>
          </a:schemeClr>
        </a:solidFill>
        <a:ln w="15875" cap="flat" cmpd="sng" algn="ctr">
          <a:solidFill>
            <a:schemeClr val="accent2">
              <a:hueOff val="-1058698"/>
              <a:satOff val="1194"/>
              <a:lumOff val="2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3EA23F-ECF6-4566-90F6-F421BD61FB1B}">
      <dsp:nvSpPr>
        <dsp:cNvPr id="0" name=""/>
        <dsp:cNvSpPr/>
      </dsp:nvSpPr>
      <dsp:spPr>
        <a:xfrm>
          <a:off x="0" y="3280032"/>
          <a:ext cx="5641974" cy="81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Higher Education – Abroad</a:t>
          </a:r>
        </a:p>
      </dsp:txBody>
      <dsp:txXfrm>
        <a:off x="0" y="3280032"/>
        <a:ext cx="5641974" cy="819407"/>
      </dsp:txXfrm>
    </dsp:sp>
    <dsp:sp modelId="{E7AB47D1-32D2-4E70-93D5-CBF7251B2ACF}">
      <dsp:nvSpPr>
        <dsp:cNvPr id="0" name=""/>
        <dsp:cNvSpPr/>
      </dsp:nvSpPr>
      <dsp:spPr>
        <a:xfrm>
          <a:off x="0" y="4099439"/>
          <a:ext cx="5641974"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BC43C2-7FDD-4047-9F49-F7B4188B27BE}">
      <dsp:nvSpPr>
        <dsp:cNvPr id="0" name=""/>
        <dsp:cNvSpPr/>
      </dsp:nvSpPr>
      <dsp:spPr>
        <a:xfrm>
          <a:off x="0" y="4099439"/>
          <a:ext cx="5641974" cy="81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Higher Education - CAO</a:t>
          </a:r>
        </a:p>
      </dsp:txBody>
      <dsp:txXfrm>
        <a:off x="0" y="4099439"/>
        <a:ext cx="5641974" cy="8194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6B9E0-F643-4924-B93A-1025A6ECCE29}">
      <dsp:nvSpPr>
        <dsp:cNvPr id="0" name=""/>
        <dsp:cNvSpPr/>
      </dsp:nvSpPr>
      <dsp:spPr>
        <a:xfrm>
          <a:off x="0" y="484958"/>
          <a:ext cx="5641974" cy="5040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B4F5CE-572D-4100-831D-39234053AA97}">
      <dsp:nvSpPr>
        <dsp:cNvPr id="0" name=""/>
        <dsp:cNvSpPr/>
      </dsp:nvSpPr>
      <dsp:spPr>
        <a:xfrm>
          <a:off x="282098" y="189758"/>
          <a:ext cx="3949382" cy="5904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277" tIns="0" rIns="149277" bIns="0" numCol="1" spcCol="1270" anchor="ctr" anchorCtr="0">
          <a:noAutofit/>
        </a:bodyPr>
        <a:lstStyle/>
        <a:p>
          <a:pPr marL="0" lvl="0" indent="0" algn="l" defTabSz="889000">
            <a:lnSpc>
              <a:spcPct val="90000"/>
            </a:lnSpc>
            <a:spcBef>
              <a:spcPct val="0"/>
            </a:spcBef>
            <a:spcAft>
              <a:spcPct val="35000"/>
            </a:spcAft>
            <a:buNone/>
          </a:pPr>
          <a:r>
            <a:rPr lang="en-GB" sz="2000" kern="1200"/>
            <a:t>Leaving Cert is Level 5 on National Framework of Qualifications</a:t>
          </a:r>
          <a:endParaRPr lang="en-US" sz="2000" kern="1200"/>
        </a:p>
      </dsp:txBody>
      <dsp:txXfrm>
        <a:off x="310919" y="218579"/>
        <a:ext cx="3891740" cy="532758"/>
      </dsp:txXfrm>
    </dsp:sp>
    <dsp:sp modelId="{4FBC849B-797F-4A79-BEA6-68DEFA68B1B8}">
      <dsp:nvSpPr>
        <dsp:cNvPr id="0" name=""/>
        <dsp:cNvSpPr/>
      </dsp:nvSpPr>
      <dsp:spPr>
        <a:xfrm>
          <a:off x="0" y="1392158"/>
          <a:ext cx="5641974" cy="3339333"/>
        </a:xfrm>
        <a:prstGeom prst="rect">
          <a:avLst/>
        </a:prstGeom>
        <a:solidFill>
          <a:schemeClr val="lt1">
            <a:alpha val="90000"/>
            <a:hueOff val="0"/>
            <a:satOff val="0"/>
            <a:lumOff val="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7880" tIns="416560" rIns="437880"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a:t>Chance of promotion can be affected but not always</a:t>
          </a:r>
          <a:endParaRPr lang="en-US" sz="2000" kern="1200"/>
        </a:p>
        <a:p>
          <a:pPr marL="228600" lvl="1" indent="-228600" algn="l" defTabSz="889000">
            <a:lnSpc>
              <a:spcPct val="90000"/>
            </a:lnSpc>
            <a:spcBef>
              <a:spcPct val="0"/>
            </a:spcBef>
            <a:spcAft>
              <a:spcPct val="15000"/>
            </a:spcAft>
            <a:buChar char="•"/>
          </a:pPr>
          <a:r>
            <a:rPr lang="en-GB" sz="2000" kern="1200"/>
            <a:t>Generally stay at Level 5 but some go back to education later in life</a:t>
          </a:r>
          <a:endParaRPr lang="en-US" sz="2000" kern="1200"/>
        </a:p>
        <a:p>
          <a:pPr marL="228600" lvl="1" indent="-228600" algn="l" defTabSz="889000">
            <a:lnSpc>
              <a:spcPct val="90000"/>
            </a:lnSpc>
            <a:spcBef>
              <a:spcPct val="0"/>
            </a:spcBef>
            <a:spcAft>
              <a:spcPct val="15000"/>
            </a:spcAft>
            <a:buChar char="•"/>
          </a:pPr>
          <a:r>
            <a:rPr lang="en-GB" sz="2000" kern="1200" dirty="0"/>
            <a:t>Many examples of people who have had great careers through this route</a:t>
          </a:r>
          <a:endParaRPr lang="en-US" sz="2000" kern="1200" dirty="0"/>
        </a:p>
        <a:p>
          <a:pPr marL="228600" lvl="1" indent="-228600" algn="l" defTabSz="889000">
            <a:lnSpc>
              <a:spcPct val="90000"/>
            </a:lnSpc>
            <a:spcBef>
              <a:spcPct val="0"/>
            </a:spcBef>
            <a:spcAft>
              <a:spcPct val="15000"/>
            </a:spcAft>
            <a:buChar char="•"/>
          </a:pPr>
          <a:r>
            <a:rPr lang="en-GB" sz="2000" kern="1200"/>
            <a:t>Our economy needs this</a:t>
          </a:r>
          <a:endParaRPr lang="en-US" sz="2000" kern="1200"/>
        </a:p>
      </dsp:txBody>
      <dsp:txXfrm>
        <a:off x="0" y="1392158"/>
        <a:ext cx="5641974" cy="3339333"/>
      </dsp:txXfrm>
    </dsp:sp>
    <dsp:sp modelId="{B467304B-077D-48DA-A0D7-51A8640D581E}">
      <dsp:nvSpPr>
        <dsp:cNvPr id="0" name=""/>
        <dsp:cNvSpPr/>
      </dsp:nvSpPr>
      <dsp:spPr>
        <a:xfrm>
          <a:off x="282098" y="1096958"/>
          <a:ext cx="3949382" cy="59040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277" tIns="0" rIns="149277" bIns="0" numCol="1" spcCol="1270" anchor="ctr" anchorCtr="0">
          <a:noAutofit/>
        </a:bodyPr>
        <a:lstStyle/>
        <a:p>
          <a:pPr marL="0" lvl="0" indent="0" algn="l" defTabSz="889000">
            <a:lnSpc>
              <a:spcPct val="90000"/>
            </a:lnSpc>
            <a:spcBef>
              <a:spcPct val="0"/>
            </a:spcBef>
            <a:spcAft>
              <a:spcPct val="35000"/>
            </a:spcAft>
            <a:buNone/>
          </a:pPr>
          <a:r>
            <a:rPr lang="en-GB" sz="2000" kern="1200"/>
            <a:t>Straight to the workforce:</a:t>
          </a:r>
          <a:endParaRPr lang="en-US" sz="2000" kern="1200"/>
        </a:p>
      </dsp:txBody>
      <dsp:txXfrm>
        <a:off x="310919" y="1125779"/>
        <a:ext cx="3891740"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3FC44-D1C1-4521-863D-358A9FFCF9ED}">
      <dsp:nvSpPr>
        <dsp:cNvPr id="0" name=""/>
        <dsp:cNvSpPr/>
      </dsp:nvSpPr>
      <dsp:spPr>
        <a:xfrm>
          <a:off x="0" y="603"/>
          <a:ext cx="6596063" cy="14116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082A02-F977-41EB-B5AB-2D840F1FBBAA}">
      <dsp:nvSpPr>
        <dsp:cNvPr id="0" name=""/>
        <dsp:cNvSpPr/>
      </dsp:nvSpPr>
      <dsp:spPr>
        <a:xfrm>
          <a:off x="427016" y="318218"/>
          <a:ext cx="776392" cy="776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15F0B35-45A0-42C4-A8FF-F2B15EEB8E77}">
      <dsp:nvSpPr>
        <dsp:cNvPr id="0" name=""/>
        <dsp:cNvSpPr/>
      </dsp:nvSpPr>
      <dsp:spPr>
        <a:xfrm>
          <a:off x="1630424" y="603"/>
          <a:ext cx="4965638" cy="141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97" tIns="149397" rIns="149397" bIns="149397" numCol="1" spcCol="1270" anchor="ctr" anchorCtr="0">
          <a:noAutofit/>
        </a:bodyPr>
        <a:lstStyle/>
        <a:p>
          <a:pPr marL="0" lvl="0" indent="0" algn="l" defTabSz="666750">
            <a:lnSpc>
              <a:spcPct val="90000"/>
            </a:lnSpc>
            <a:spcBef>
              <a:spcPct val="0"/>
            </a:spcBef>
            <a:spcAft>
              <a:spcPct val="35000"/>
            </a:spcAft>
            <a:buNone/>
          </a:pPr>
          <a:r>
            <a:rPr lang="en-US" sz="1500" b="0" i="0" kern="1200" baseline="0" dirty="0"/>
            <a:t>PLC courses take place in schools, colleges and community education </a:t>
          </a:r>
          <a:r>
            <a:rPr lang="en-US" sz="1500" b="0" i="0" kern="1200" baseline="0" dirty="0" err="1"/>
            <a:t>centres</a:t>
          </a:r>
          <a:r>
            <a:rPr lang="en-US" sz="1500" b="0" i="0" kern="1200" baseline="0" dirty="0"/>
            <a:t>. The courses offer a mixture of practical work, academic work and work experience. They are designed as a step towards skilled employment and, as such, they are closely linked to industry and its needs.</a:t>
          </a:r>
          <a:endParaRPr lang="en-US" sz="1500" kern="1200" dirty="0"/>
        </a:p>
      </dsp:txBody>
      <dsp:txXfrm>
        <a:off x="1630424" y="603"/>
        <a:ext cx="4965638" cy="1411623"/>
      </dsp:txXfrm>
    </dsp:sp>
    <dsp:sp modelId="{9322224B-31E5-4299-B210-6840B891909A}">
      <dsp:nvSpPr>
        <dsp:cNvPr id="0" name=""/>
        <dsp:cNvSpPr/>
      </dsp:nvSpPr>
      <dsp:spPr>
        <a:xfrm>
          <a:off x="0" y="1765132"/>
          <a:ext cx="6596063" cy="14116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E6D817-1AF0-4533-B117-446D4B308F24}">
      <dsp:nvSpPr>
        <dsp:cNvPr id="0" name=""/>
        <dsp:cNvSpPr/>
      </dsp:nvSpPr>
      <dsp:spPr>
        <a:xfrm>
          <a:off x="427016" y="2082747"/>
          <a:ext cx="776392" cy="776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45B15CC-36B2-4640-AA14-B471741109BF}">
      <dsp:nvSpPr>
        <dsp:cNvPr id="0" name=""/>
        <dsp:cNvSpPr/>
      </dsp:nvSpPr>
      <dsp:spPr>
        <a:xfrm>
          <a:off x="1630424" y="1765132"/>
          <a:ext cx="4965638" cy="141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97" tIns="149397" rIns="149397" bIns="149397" numCol="1" spcCol="1270" anchor="ctr" anchorCtr="0">
          <a:noAutofit/>
        </a:bodyPr>
        <a:lstStyle/>
        <a:p>
          <a:pPr marL="0" lvl="0" indent="0" algn="l" defTabSz="666750">
            <a:lnSpc>
              <a:spcPct val="90000"/>
            </a:lnSpc>
            <a:spcBef>
              <a:spcPct val="0"/>
            </a:spcBef>
            <a:spcAft>
              <a:spcPct val="35000"/>
            </a:spcAft>
            <a:buNone/>
          </a:pPr>
          <a:r>
            <a:rPr lang="en-US" sz="1500" b="0" i="0" kern="1200" baseline="0"/>
            <a:t>Almost half of the time spent on these courses is devoted to knowledge and skill training related to employment, with a further quarter spent on relevant work-based experience.</a:t>
          </a:r>
          <a:endParaRPr lang="en-US" sz="1500" kern="1200"/>
        </a:p>
      </dsp:txBody>
      <dsp:txXfrm>
        <a:off x="1630424" y="1765132"/>
        <a:ext cx="4965638" cy="1411623"/>
      </dsp:txXfrm>
    </dsp:sp>
    <dsp:sp modelId="{F410E2B0-2A42-4F20-946D-818F19421083}">
      <dsp:nvSpPr>
        <dsp:cNvPr id="0" name=""/>
        <dsp:cNvSpPr/>
      </dsp:nvSpPr>
      <dsp:spPr>
        <a:xfrm>
          <a:off x="0" y="3529661"/>
          <a:ext cx="6596063" cy="14116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871B2C-38B4-4558-9EEB-669231536C8E}">
      <dsp:nvSpPr>
        <dsp:cNvPr id="0" name=""/>
        <dsp:cNvSpPr/>
      </dsp:nvSpPr>
      <dsp:spPr>
        <a:xfrm>
          <a:off x="427016" y="3847276"/>
          <a:ext cx="776392" cy="7763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84BE8C-ABB3-4F65-BB37-15F8206EEE05}">
      <dsp:nvSpPr>
        <dsp:cNvPr id="0" name=""/>
        <dsp:cNvSpPr/>
      </dsp:nvSpPr>
      <dsp:spPr>
        <a:xfrm>
          <a:off x="1630424" y="3529661"/>
          <a:ext cx="2968228" cy="141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97" tIns="149397" rIns="149397" bIns="149397" numCol="1" spcCol="1270" anchor="ctr" anchorCtr="0">
          <a:noAutofit/>
        </a:bodyPr>
        <a:lstStyle/>
        <a:p>
          <a:pPr marL="0" lvl="0" indent="0" algn="l" defTabSz="666750">
            <a:lnSpc>
              <a:spcPct val="90000"/>
            </a:lnSpc>
            <a:spcBef>
              <a:spcPct val="0"/>
            </a:spcBef>
            <a:spcAft>
              <a:spcPct val="35000"/>
            </a:spcAft>
            <a:buNone/>
          </a:pPr>
          <a:r>
            <a:rPr lang="en-US" sz="1500" b="0" i="0" kern="1200" baseline="0" dirty="0"/>
            <a:t>Most PLC courses are delivered by Education and Training Boards (ETBs). A wide range of disciplines are covered including:</a:t>
          </a:r>
          <a:endParaRPr lang="en-US" sz="1500" kern="1200" dirty="0"/>
        </a:p>
      </dsp:txBody>
      <dsp:txXfrm>
        <a:off x="1630424" y="3529661"/>
        <a:ext cx="2968228" cy="1411623"/>
      </dsp:txXfrm>
    </dsp:sp>
    <dsp:sp modelId="{5A40F5B3-F8C5-4A1B-8029-DFFB65CAB47C}">
      <dsp:nvSpPr>
        <dsp:cNvPr id="0" name=""/>
        <dsp:cNvSpPr/>
      </dsp:nvSpPr>
      <dsp:spPr>
        <a:xfrm>
          <a:off x="4598653" y="3529661"/>
          <a:ext cx="1997409" cy="141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97" tIns="149397" rIns="149397" bIns="149397" numCol="1" spcCol="1270" anchor="ctr" anchorCtr="0">
          <a:noAutofit/>
        </a:bodyPr>
        <a:lstStyle/>
        <a:p>
          <a:pPr marL="0" lvl="0" indent="0" algn="l" defTabSz="533400">
            <a:lnSpc>
              <a:spcPct val="90000"/>
            </a:lnSpc>
            <a:spcBef>
              <a:spcPct val="0"/>
            </a:spcBef>
            <a:spcAft>
              <a:spcPct val="35000"/>
            </a:spcAft>
            <a:buNone/>
          </a:pPr>
          <a:r>
            <a:rPr lang="en-US" sz="1200" b="0" i="0" kern="1200" baseline="0"/>
            <a:t>Business</a:t>
          </a:r>
          <a:endParaRPr lang="en-US" sz="1200" kern="1200"/>
        </a:p>
        <a:p>
          <a:pPr marL="0" lvl="0" indent="0" algn="l" defTabSz="533400">
            <a:lnSpc>
              <a:spcPct val="90000"/>
            </a:lnSpc>
            <a:spcBef>
              <a:spcPct val="0"/>
            </a:spcBef>
            <a:spcAft>
              <a:spcPct val="35000"/>
            </a:spcAft>
            <a:buNone/>
          </a:pPr>
          <a:r>
            <a:rPr lang="en-US" sz="1200" b="0" i="0" kern="1200" baseline="0"/>
            <a:t>Electronics engineering</a:t>
          </a:r>
          <a:endParaRPr lang="en-US" sz="1200" kern="1200"/>
        </a:p>
        <a:p>
          <a:pPr marL="0" lvl="0" indent="0" algn="l" defTabSz="533400">
            <a:lnSpc>
              <a:spcPct val="90000"/>
            </a:lnSpc>
            <a:spcBef>
              <a:spcPct val="0"/>
            </a:spcBef>
            <a:spcAft>
              <a:spcPct val="35000"/>
            </a:spcAft>
            <a:buNone/>
          </a:pPr>
          <a:r>
            <a:rPr lang="en-US" sz="1200" b="0" i="0" kern="1200" baseline="0"/>
            <a:t>Computing</a:t>
          </a:r>
          <a:endParaRPr lang="en-US" sz="1200" kern="1200"/>
        </a:p>
        <a:p>
          <a:pPr marL="0" lvl="0" indent="0" algn="l" defTabSz="533400">
            <a:lnSpc>
              <a:spcPct val="90000"/>
            </a:lnSpc>
            <a:spcBef>
              <a:spcPct val="0"/>
            </a:spcBef>
            <a:spcAft>
              <a:spcPct val="35000"/>
            </a:spcAft>
            <a:buNone/>
          </a:pPr>
          <a:r>
            <a:rPr lang="en-US" sz="1200" b="0" i="0" kern="1200" baseline="0"/>
            <a:t>Catering</a:t>
          </a:r>
          <a:endParaRPr lang="en-US" sz="1200" kern="1200"/>
        </a:p>
        <a:p>
          <a:pPr marL="0" lvl="0" indent="0" algn="l" defTabSz="533400">
            <a:lnSpc>
              <a:spcPct val="90000"/>
            </a:lnSpc>
            <a:spcBef>
              <a:spcPct val="0"/>
            </a:spcBef>
            <a:spcAft>
              <a:spcPct val="35000"/>
            </a:spcAft>
            <a:buNone/>
          </a:pPr>
          <a:r>
            <a:rPr lang="en-US" sz="1200" b="0" i="0" kern="1200" baseline="0"/>
            <a:t>Sport and leisure</a:t>
          </a:r>
          <a:endParaRPr lang="en-US" sz="1200" kern="1200"/>
        </a:p>
      </dsp:txBody>
      <dsp:txXfrm>
        <a:off x="4598653" y="3529661"/>
        <a:ext cx="1997409" cy="14116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918E0-124A-4171-91AB-29CAAD3B23F0}">
      <dsp:nvSpPr>
        <dsp:cNvPr id="0" name=""/>
        <dsp:cNvSpPr/>
      </dsp:nvSpPr>
      <dsp:spPr>
        <a:xfrm>
          <a:off x="0" y="2982691"/>
          <a:ext cx="6596063" cy="1956968"/>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kern="1200"/>
            <a:t>Similar Courses are available throughout Ireland</a:t>
          </a:r>
          <a:endParaRPr lang="en-US" sz="2700" kern="1200"/>
        </a:p>
      </dsp:txBody>
      <dsp:txXfrm>
        <a:off x="0" y="2982691"/>
        <a:ext cx="6596063" cy="1956968"/>
      </dsp:txXfrm>
    </dsp:sp>
    <dsp:sp modelId="{2F925F31-B9C8-4A4F-AF0D-D25C5C68FF23}">
      <dsp:nvSpPr>
        <dsp:cNvPr id="0" name=""/>
        <dsp:cNvSpPr/>
      </dsp:nvSpPr>
      <dsp:spPr>
        <a:xfrm rot="10800000">
          <a:off x="0" y="2228"/>
          <a:ext cx="6596063" cy="3009817"/>
        </a:xfrm>
        <a:prstGeom prst="upArrowCallou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kern="1200"/>
            <a:t>The following courses are available in Carlow: </a:t>
          </a:r>
          <a:endParaRPr lang="en-US" sz="2700" kern="1200"/>
        </a:p>
      </dsp:txBody>
      <dsp:txXfrm rot="-10800000">
        <a:off x="0" y="2228"/>
        <a:ext cx="6596063" cy="1056445"/>
      </dsp:txXfrm>
    </dsp:sp>
    <dsp:sp modelId="{0F9EA01A-5F97-49D3-93C4-52EB268C6EEF}">
      <dsp:nvSpPr>
        <dsp:cNvPr id="0" name=""/>
        <dsp:cNvSpPr/>
      </dsp:nvSpPr>
      <dsp:spPr>
        <a:xfrm>
          <a:off x="0" y="1058674"/>
          <a:ext cx="6596063" cy="899935"/>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r>
            <a:rPr lang="en-GB" sz="3200" kern="1200">
              <a:hlinkClick xmlns:r="http://schemas.openxmlformats.org/officeDocument/2006/relationships" r:id="rId1"/>
            </a:rPr>
            <a:t>https://carlowinstitute.ie/courses-az/</a:t>
          </a:r>
          <a:r>
            <a:rPr lang="en-GB" sz="3200" kern="1200"/>
            <a:t> </a:t>
          </a:r>
          <a:endParaRPr lang="en-US" sz="3200" kern="1200"/>
        </a:p>
      </dsp:txBody>
      <dsp:txXfrm>
        <a:off x="0" y="1058674"/>
        <a:ext cx="6596063" cy="899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83872-D52D-49AA-9610-EDBEE11B9F12}">
      <dsp:nvSpPr>
        <dsp:cNvPr id="0" name=""/>
        <dsp:cNvSpPr/>
      </dsp:nvSpPr>
      <dsp:spPr>
        <a:xfrm>
          <a:off x="0" y="2402"/>
          <a:ext cx="5641974"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C36A6D-523B-49DF-B3ED-E70B368B0C2E}">
      <dsp:nvSpPr>
        <dsp:cNvPr id="0" name=""/>
        <dsp:cNvSpPr/>
      </dsp:nvSpPr>
      <dsp:spPr>
        <a:xfrm>
          <a:off x="0" y="2402"/>
          <a:ext cx="5641974"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These programs offer benefits such as no points race for entry, smaller class sizes, and a guaranteed progression path to the HEI upon successful completion. </a:t>
          </a:r>
        </a:p>
      </dsp:txBody>
      <dsp:txXfrm>
        <a:off x="0" y="2402"/>
        <a:ext cx="5641974" cy="1638814"/>
      </dsp:txXfrm>
    </dsp:sp>
    <dsp:sp modelId="{3179CA12-F61F-433C-8146-D63F15870775}">
      <dsp:nvSpPr>
        <dsp:cNvPr id="0" name=""/>
        <dsp:cNvSpPr/>
      </dsp:nvSpPr>
      <dsp:spPr>
        <a:xfrm>
          <a:off x="0" y="1641217"/>
          <a:ext cx="5641974" cy="0"/>
        </a:xfrm>
        <a:prstGeom prst="line">
          <a:avLst/>
        </a:prstGeom>
        <a:solidFill>
          <a:schemeClr val="accent2">
            <a:hueOff val="-661686"/>
            <a:satOff val="746"/>
            <a:lumOff val="1765"/>
            <a:alphaOff val="0"/>
          </a:schemeClr>
        </a:solidFill>
        <a:ln w="15875"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D3F683-B700-4628-9CF9-42B6DFFDFA45}">
      <dsp:nvSpPr>
        <dsp:cNvPr id="0" name=""/>
        <dsp:cNvSpPr/>
      </dsp:nvSpPr>
      <dsp:spPr>
        <a:xfrm>
          <a:off x="0" y="1641217"/>
          <a:ext cx="5641974"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Tertiary Degrees are co-designed and co-delivered by the Education and Training Boards and Higher Education Institutions to provide seamless pathways from Further Education to Higher Education.</a:t>
          </a:r>
        </a:p>
      </dsp:txBody>
      <dsp:txXfrm>
        <a:off x="0" y="1641217"/>
        <a:ext cx="5641974" cy="1638814"/>
      </dsp:txXfrm>
    </dsp:sp>
    <dsp:sp modelId="{9FF574DE-E5DE-4574-AB24-2C00BFA866A6}">
      <dsp:nvSpPr>
        <dsp:cNvPr id="0" name=""/>
        <dsp:cNvSpPr/>
      </dsp:nvSpPr>
      <dsp:spPr>
        <a:xfrm>
          <a:off x="0" y="3280032"/>
          <a:ext cx="5641974"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B0465F-6435-498F-9D7F-46CB4C044B22}">
      <dsp:nvSpPr>
        <dsp:cNvPr id="0" name=""/>
        <dsp:cNvSpPr/>
      </dsp:nvSpPr>
      <dsp:spPr>
        <a:xfrm>
          <a:off x="0" y="3280032"/>
          <a:ext cx="5641974"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endParaRPr lang="en-US" sz="2900" kern="1200" dirty="0">
            <a:hlinkClick xmlns:r="http://schemas.openxmlformats.org/officeDocument/2006/relationships" r:id="rId1"/>
          </a:endParaRPr>
        </a:p>
        <a:p>
          <a:pPr marL="0" lvl="0" indent="0" algn="l" defTabSz="1289050">
            <a:lnSpc>
              <a:spcPct val="90000"/>
            </a:lnSpc>
            <a:spcBef>
              <a:spcPct val="0"/>
            </a:spcBef>
            <a:spcAft>
              <a:spcPct val="35000"/>
            </a:spcAft>
            <a:buNone/>
          </a:pPr>
          <a:r>
            <a:rPr lang="en-US" sz="2900" kern="1200" dirty="0">
              <a:hlinkClick xmlns:r="http://schemas.openxmlformats.org/officeDocument/2006/relationships" r:id="rId1"/>
            </a:rPr>
            <a:t>National Tertiary Office : </a:t>
          </a:r>
        </a:p>
        <a:p>
          <a:pPr marL="0" lvl="0" indent="0" algn="l" defTabSz="1289050">
            <a:lnSpc>
              <a:spcPct val="90000"/>
            </a:lnSpc>
            <a:spcBef>
              <a:spcPct val="0"/>
            </a:spcBef>
            <a:spcAft>
              <a:spcPct val="35000"/>
            </a:spcAft>
            <a:buNone/>
          </a:pPr>
          <a:r>
            <a:rPr lang="en-US" sz="2900" kern="1200" dirty="0">
              <a:hlinkClick xmlns:r="http://schemas.openxmlformats.org/officeDocument/2006/relationships" r:id="rId1"/>
            </a:rPr>
            <a:t>https://nto.hea.ie/courses/</a:t>
          </a:r>
          <a:r>
            <a:rPr lang="en-US" sz="2900" kern="1200" dirty="0"/>
            <a:t>  </a:t>
          </a:r>
        </a:p>
      </dsp:txBody>
      <dsp:txXfrm>
        <a:off x="0" y="3280032"/>
        <a:ext cx="5641974" cy="16388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96EC4-1CFD-4A6E-9A20-D0D3CA155218}">
      <dsp:nvSpPr>
        <dsp:cNvPr id="0" name=""/>
        <dsp:cNvSpPr/>
      </dsp:nvSpPr>
      <dsp:spPr>
        <a:xfrm>
          <a:off x="0" y="195555"/>
          <a:ext cx="5641974" cy="109581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UCAS (University and Colleges Admissions Service) is the central applications body for full-time undergraduate courses at UK universities and colleges. </a:t>
          </a:r>
        </a:p>
      </dsp:txBody>
      <dsp:txXfrm>
        <a:off x="53493" y="249048"/>
        <a:ext cx="5534988" cy="988828"/>
      </dsp:txXfrm>
    </dsp:sp>
    <dsp:sp modelId="{F01DF3F6-627A-475F-8B03-5521F74B9681}">
      <dsp:nvSpPr>
        <dsp:cNvPr id="0" name=""/>
        <dsp:cNvSpPr/>
      </dsp:nvSpPr>
      <dsp:spPr>
        <a:xfrm>
          <a:off x="0" y="1340330"/>
          <a:ext cx="5641974" cy="1095814"/>
        </a:xfrm>
        <a:prstGeom prst="roundRect">
          <a:avLst/>
        </a:prstGeom>
        <a:solidFill>
          <a:schemeClr val="accent2">
            <a:hueOff val="-441124"/>
            <a:satOff val="497"/>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UCAS website contains all the information you need to apply to college including: how to apply, fees and information about the colleges. Applications must be made online through the UCAS website</a:t>
          </a:r>
        </a:p>
      </dsp:txBody>
      <dsp:txXfrm>
        <a:off x="53493" y="1393823"/>
        <a:ext cx="5534988" cy="988828"/>
      </dsp:txXfrm>
    </dsp:sp>
    <dsp:sp modelId="{48092596-B2D8-46A3-BAE8-381044BD2293}">
      <dsp:nvSpPr>
        <dsp:cNvPr id="0" name=""/>
        <dsp:cNvSpPr/>
      </dsp:nvSpPr>
      <dsp:spPr>
        <a:xfrm>
          <a:off x="0" y="2485104"/>
          <a:ext cx="5641974" cy="1095814"/>
        </a:xfrm>
        <a:prstGeom prst="roundRect">
          <a:avLst/>
        </a:prstGeom>
        <a:solidFill>
          <a:schemeClr val="accent2">
            <a:hueOff val="-882249"/>
            <a:satOff val="995"/>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Use the UCAS tariff calculator which is a points system used for entry to higher education. It allows you to compare Leaving Certificate and GCSE A level grades.</a:t>
          </a:r>
        </a:p>
      </dsp:txBody>
      <dsp:txXfrm>
        <a:off x="53493" y="2538597"/>
        <a:ext cx="5534988" cy="988828"/>
      </dsp:txXfrm>
    </dsp:sp>
    <dsp:sp modelId="{D9976548-D8AB-4C48-8375-26360E847FB2}">
      <dsp:nvSpPr>
        <dsp:cNvPr id="0" name=""/>
        <dsp:cNvSpPr/>
      </dsp:nvSpPr>
      <dsp:spPr>
        <a:xfrm>
          <a:off x="0" y="3629879"/>
          <a:ext cx="5641974" cy="1095814"/>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As an Irish Citizen within the Common Travel Area you will be treated in the same way as regards fees as UK students. Tuition fees are not the only expense when studying in the UK you also need to consider accommodation and living costs.</a:t>
          </a:r>
        </a:p>
      </dsp:txBody>
      <dsp:txXfrm>
        <a:off x="53493" y="3683372"/>
        <a:ext cx="5534988" cy="9888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633C5-22C9-4316-848E-FAC5CD3067B7}">
      <dsp:nvSpPr>
        <dsp:cNvPr id="0" name=""/>
        <dsp:cNvSpPr/>
      </dsp:nvSpPr>
      <dsp:spPr>
        <a:xfrm>
          <a:off x="827087" y="0"/>
          <a:ext cx="4941888" cy="494188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D42BD4-A30B-4BED-9FE5-3953DE85841A}">
      <dsp:nvSpPr>
        <dsp:cNvPr id="0" name=""/>
        <dsp:cNvSpPr/>
      </dsp:nvSpPr>
      <dsp:spPr>
        <a:xfrm>
          <a:off x="1296566" y="469479"/>
          <a:ext cx="1927336" cy="192733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i="0" kern="1200" baseline="0"/>
            <a:t>Third Level Education</a:t>
          </a:r>
          <a:endParaRPr lang="en-US" sz="1700" kern="1200"/>
        </a:p>
      </dsp:txBody>
      <dsp:txXfrm>
        <a:off x="1390651" y="563564"/>
        <a:ext cx="1739166" cy="1739166"/>
      </dsp:txXfrm>
    </dsp:sp>
    <dsp:sp modelId="{674B971B-7351-46B4-87D9-631E1A7A4DC5}">
      <dsp:nvSpPr>
        <dsp:cNvPr id="0" name=""/>
        <dsp:cNvSpPr/>
      </dsp:nvSpPr>
      <dsp:spPr>
        <a:xfrm>
          <a:off x="3372159" y="469479"/>
          <a:ext cx="1927336" cy="192733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i="0" kern="1200" baseline="0"/>
            <a:t>These courses are at Level 6-10 on NFQ</a:t>
          </a:r>
          <a:endParaRPr lang="en-US" sz="1700" kern="1200"/>
        </a:p>
      </dsp:txBody>
      <dsp:txXfrm>
        <a:off x="3466244" y="563564"/>
        <a:ext cx="1739166" cy="1739166"/>
      </dsp:txXfrm>
    </dsp:sp>
    <dsp:sp modelId="{72B46ACE-B90D-4BC6-B187-CE3E8B7111CC}">
      <dsp:nvSpPr>
        <dsp:cNvPr id="0" name=""/>
        <dsp:cNvSpPr/>
      </dsp:nvSpPr>
      <dsp:spPr>
        <a:xfrm>
          <a:off x="1296566" y="2545072"/>
          <a:ext cx="1927336" cy="192733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Students can apply for Courses at Level 6-8 directly from Leaving Cert</a:t>
          </a:r>
          <a:endParaRPr lang="en-US" sz="1700" kern="1200"/>
        </a:p>
      </dsp:txBody>
      <dsp:txXfrm>
        <a:off x="1390651" y="2639157"/>
        <a:ext cx="1739166" cy="1739166"/>
      </dsp:txXfrm>
    </dsp:sp>
    <dsp:sp modelId="{D82BD67C-BB30-41CE-8A21-225EBA40BCD9}">
      <dsp:nvSpPr>
        <dsp:cNvPr id="0" name=""/>
        <dsp:cNvSpPr/>
      </dsp:nvSpPr>
      <dsp:spPr>
        <a:xfrm>
          <a:off x="3372159" y="2545072"/>
          <a:ext cx="1927336" cy="192733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Applications for Higher Educations courses are through the Central Applications Office (CAO)</a:t>
          </a:r>
          <a:endParaRPr lang="en-US" sz="1700" kern="1200" dirty="0"/>
        </a:p>
      </dsp:txBody>
      <dsp:txXfrm>
        <a:off x="3466244" y="2639157"/>
        <a:ext cx="1739166" cy="17391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E02EC051-E01D-4C6D-B573-D80A9DCBA29A}" type="datetimeFigureOut">
              <a:rPr lang="en-GB" smtClean="0"/>
              <a:t>17/11/2025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A5B28A-0878-4B4B-A228-84548DC66357}"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18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2EC051-E01D-4C6D-B573-D80A9DCBA29A}" type="datetimeFigureOut">
              <a:rPr lang="en-GB" smtClean="0"/>
              <a:t>17/11/2025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A5B28A-0878-4B4B-A228-84548DC66357}" type="slidenum">
              <a:rPr lang="en-GB" smtClean="0"/>
              <a:t>‹#›</a:t>
            </a:fld>
            <a:endParaRPr lang="en-GB"/>
          </a:p>
        </p:txBody>
      </p:sp>
    </p:spTree>
    <p:extLst>
      <p:ext uri="{BB962C8B-B14F-4D97-AF65-F5344CB8AC3E}">
        <p14:creationId xmlns:p14="http://schemas.microsoft.com/office/powerpoint/2010/main" val="1589394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2EC051-E01D-4C6D-B573-D80A9DCBA29A}" type="datetimeFigureOut">
              <a:rPr lang="en-GB" smtClean="0"/>
              <a:t>17/11/2025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A5B28A-0878-4B4B-A228-84548DC66357}"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5753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2EC051-E01D-4C6D-B573-D80A9DCBA29A}" type="datetimeFigureOut">
              <a:rPr lang="en-GB" smtClean="0"/>
              <a:t>17/11/2025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A5B28A-0878-4B4B-A228-84548DC66357}" type="slidenum">
              <a:rPr lang="en-GB" smtClean="0"/>
              <a:t>‹#›</a:t>
            </a:fld>
            <a:endParaRPr lang="en-GB"/>
          </a:p>
        </p:txBody>
      </p:sp>
    </p:spTree>
    <p:extLst>
      <p:ext uri="{BB962C8B-B14F-4D97-AF65-F5344CB8AC3E}">
        <p14:creationId xmlns:p14="http://schemas.microsoft.com/office/powerpoint/2010/main" val="1489734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2EC051-E01D-4C6D-B573-D80A9DCBA29A}" type="datetimeFigureOut">
              <a:rPr lang="en-GB" smtClean="0"/>
              <a:t>17/11/2025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A5B28A-0878-4B4B-A228-84548DC66357}"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707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2EC051-E01D-4C6D-B573-D80A9DCBA29A}" type="datetimeFigureOut">
              <a:rPr lang="en-GB" smtClean="0"/>
              <a:t>17/11/2025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A5B28A-0878-4B4B-A228-84548DC66357}" type="slidenum">
              <a:rPr lang="en-GB" smtClean="0"/>
              <a:t>‹#›</a:t>
            </a:fld>
            <a:endParaRPr lang="en-GB"/>
          </a:p>
        </p:txBody>
      </p:sp>
    </p:spTree>
    <p:extLst>
      <p:ext uri="{BB962C8B-B14F-4D97-AF65-F5344CB8AC3E}">
        <p14:creationId xmlns:p14="http://schemas.microsoft.com/office/powerpoint/2010/main" val="1489094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2EC051-E01D-4C6D-B573-D80A9DCBA29A}" type="datetimeFigureOut">
              <a:rPr lang="en-GB" smtClean="0"/>
              <a:t>17/11/2025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A5B28A-0878-4B4B-A228-84548DC66357}" type="slidenum">
              <a:rPr lang="en-GB" smtClean="0"/>
              <a:t>‹#›</a:t>
            </a:fld>
            <a:endParaRPr lang="en-GB"/>
          </a:p>
        </p:txBody>
      </p:sp>
    </p:spTree>
    <p:extLst>
      <p:ext uri="{BB962C8B-B14F-4D97-AF65-F5344CB8AC3E}">
        <p14:creationId xmlns:p14="http://schemas.microsoft.com/office/powerpoint/2010/main" val="4121550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2EC051-E01D-4C6D-B573-D80A9DCBA29A}" type="datetimeFigureOut">
              <a:rPr lang="en-GB" smtClean="0"/>
              <a:t>17/11/2025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A5B28A-0878-4B4B-A228-84548DC66357}" type="slidenum">
              <a:rPr lang="en-GB" smtClean="0"/>
              <a:t>‹#›</a:t>
            </a:fld>
            <a:endParaRPr lang="en-GB"/>
          </a:p>
        </p:txBody>
      </p:sp>
    </p:spTree>
    <p:extLst>
      <p:ext uri="{BB962C8B-B14F-4D97-AF65-F5344CB8AC3E}">
        <p14:creationId xmlns:p14="http://schemas.microsoft.com/office/powerpoint/2010/main" val="1057516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2EC051-E01D-4C6D-B573-D80A9DCBA29A}" type="datetimeFigureOut">
              <a:rPr lang="en-GB" smtClean="0"/>
              <a:t>17/11/2025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A5B28A-0878-4B4B-A228-84548DC66357}" type="slidenum">
              <a:rPr lang="en-GB" smtClean="0"/>
              <a:t>‹#›</a:t>
            </a:fld>
            <a:endParaRPr lang="en-GB"/>
          </a:p>
        </p:txBody>
      </p:sp>
    </p:spTree>
    <p:extLst>
      <p:ext uri="{BB962C8B-B14F-4D97-AF65-F5344CB8AC3E}">
        <p14:creationId xmlns:p14="http://schemas.microsoft.com/office/powerpoint/2010/main" val="4127967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2EC051-E01D-4C6D-B573-D80A9DCBA29A}" type="datetimeFigureOut">
              <a:rPr lang="en-GB" smtClean="0"/>
              <a:t>17/11/2025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A5B28A-0878-4B4B-A228-84548DC66357}" type="slidenum">
              <a:rPr lang="en-GB" smtClean="0"/>
              <a:t>‹#›</a:t>
            </a:fld>
            <a:endParaRPr lang="en-GB"/>
          </a:p>
        </p:txBody>
      </p:sp>
    </p:spTree>
    <p:extLst>
      <p:ext uri="{BB962C8B-B14F-4D97-AF65-F5344CB8AC3E}">
        <p14:creationId xmlns:p14="http://schemas.microsoft.com/office/powerpoint/2010/main" val="2959576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2EC051-E01D-4C6D-B573-D80A9DCBA29A}" type="datetimeFigureOut">
              <a:rPr lang="en-GB" smtClean="0"/>
              <a:t>17/11/2025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A5B28A-0878-4B4B-A228-84548DC66357}"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574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02EC051-E01D-4C6D-B573-D80A9DCBA29A}" type="datetimeFigureOut">
              <a:rPr lang="en-GB" smtClean="0"/>
              <a:t>17/11/2025</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AA5B28A-0878-4B4B-A228-84548DC66357}"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301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eunicas.i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hyperlink" Target="https://content.apprenticeship.ie/f/83224/x/172746043e/2025-09-22-list-of-apprenticeships-as-of-sep.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70784CE-9DD4-4C2D-88B9-D219730A4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74"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C28F1F-18F5-81FB-D716-1AAD927CE7AA}"/>
              </a:ext>
            </a:extLst>
          </p:cNvPr>
          <p:cNvSpPr>
            <a:spLocks noGrp="1"/>
          </p:cNvSpPr>
          <p:nvPr>
            <p:ph type="ctrTitle"/>
          </p:nvPr>
        </p:nvSpPr>
        <p:spPr>
          <a:xfrm>
            <a:off x="5258134" y="640080"/>
            <a:ext cx="6293689" cy="3652405"/>
          </a:xfrm>
        </p:spPr>
        <p:txBody>
          <a:bodyPr anchor="b">
            <a:normAutofit/>
          </a:bodyPr>
          <a:lstStyle/>
          <a:p>
            <a:pPr algn="l"/>
            <a:r>
              <a:rPr lang="en-GB" sz="4400">
                <a:solidFill>
                  <a:schemeClr val="tx1">
                    <a:lumMod val="85000"/>
                    <a:lumOff val="15000"/>
                  </a:schemeClr>
                </a:solidFill>
              </a:rPr>
              <a:t>Options after School</a:t>
            </a:r>
            <a:br>
              <a:rPr lang="en-GB" sz="4400">
                <a:solidFill>
                  <a:schemeClr val="tx1">
                    <a:lumMod val="85000"/>
                    <a:lumOff val="15000"/>
                  </a:schemeClr>
                </a:solidFill>
              </a:rPr>
            </a:br>
            <a:r>
              <a:rPr lang="en-GB" sz="4400">
                <a:solidFill>
                  <a:schemeClr val="tx1">
                    <a:lumMod val="85000"/>
                    <a:lumOff val="15000"/>
                  </a:schemeClr>
                </a:solidFill>
              </a:rPr>
              <a:t>and</a:t>
            </a:r>
            <a:br>
              <a:rPr lang="en-GB" sz="4400">
                <a:solidFill>
                  <a:schemeClr val="tx1">
                    <a:lumMod val="85000"/>
                    <a:lumOff val="15000"/>
                  </a:schemeClr>
                </a:solidFill>
              </a:rPr>
            </a:br>
            <a:r>
              <a:rPr lang="en-GB" sz="4400">
                <a:solidFill>
                  <a:schemeClr val="tx1">
                    <a:lumMod val="85000"/>
                    <a:lumOff val="15000"/>
                  </a:schemeClr>
                </a:solidFill>
              </a:rPr>
              <a:t>CAO Application Process</a:t>
            </a:r>
          </a:p>
        </p:txBody>
      </p:sp>
      <p:sp>
        <p:nvSpPr>
          <p:cNvPr id="3" name="Subtitle 2">
            <a:extLst>
              <a:ext uri="{FF2B5EF4-FFF2-40B4-BE49-F238E27FC236}">
                <a16:creationId xmlns:a16="http://schemas.microsoft.com/office/drawing/2014/main" id="{A0176174-D603-8B8F-E08C-0AE720A6A6D4}"/>
              </a:ext>
            </a:extLst>
          </p:cNvPr>
          <p:cNvSpPr>
            <a:spLocks noGrp="1"/>
          </p:cNvSpPr>
          <p:nvPr>
            <p:ph type="subTitle" idx="1"/>
          </p:nvPr>
        </p:nvSpPr>
        <p:spPr>
          <a:xfrm>
            <a:off x="5271524" y="4460708"/>
            <a:ext cx="6280299" cy="1753175"/>
          </a:xfrm>
        </p:spPr>
        <p:txBody>
          <a:bodyPr anchor="t">
            <a:normAutofit/>
          </a:bodyPr>
          <a:lstStyle/>
          <a:p>
            <a:r>
              <a:rPr lang="en-GB" sz="1600" dirty="0">
                <a:solidFill>
                  <a:schemeClr val="tx1">
                    <a:lumMod val="85000"/>
                    <a:lumOff val="15000"/>
                  </a:schemeClr>
                </a:solidFill>
              </a:rPr>
              <a:t>Information for Parents </a:t>
            </a:r>
          </a:p>
          <a:p>
            <a:r>
              <a:rPr lang="en-GB" sz="1600" dirty="0">
                <a:solidFill>
                  <a:schemeClr val="tx1">
                    <a:lumMod val="85000"/>
                    <a:lumOff val="15000"/>
                  </a:schemeClr>
                </a:solidFill>
              </a:rPr>
              <a:t>17/11/2025</a:t>
            </a:r>
          </a:p>
        </p:txBody>
      </p:sp>
      <p:pic>
        <p:nvPicPr>
          <p:cNvPr id="7" name="Graphic 6" descr="Books">
            <a:extLst>
              <a:ext uri="{FF2B5EF4-FFF2-40B4-BE49-F238E27FC236}">
                <a16:creationId xmlns:a16="http://schemas.microsoft.com/office/drawing/2014/main" id="{34AB1839-8E7D-51CB-2F63-522C910F24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999" y="1422615"/>
            <a:ext cx="3993942" cy="3993942"/>
          </a:xfrm>
          <a:prstGeom prst="rect">
            <a:avLst/>
          </a:prstGeom>
        </p:spPr>
      </p:pic>
      <p:cxnSp>
        <p:nvCxnSpPr>
          <p:cNvPr id="19" name="Straight Connector 18">
            <a:extLst>
              <a:ext uri="{FF2B5EF4-FFF2-40B4-BE49-F238E27FC236}">
                <a16:creationId xmlns:a16="http://schemas.microsoft.com/office/drawing/2014/main" id="{640A410A-1838-4131-95A6-2BE4F8D412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09640" y="4388141"/>
            <a:ext cx="5852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286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D8F845-6D59-71D0-1492-9F3F40CFD9BD}"/>
              </a:ext>
            </a:extLst>
          </p:cNvPr>
          <p:cNvSpPr>
            <a:spLocks noGrp="1"/>
          </p:cNvSpPr>
          <p:nvPr>
            <p:ph type="title"/>
          </p:nvPr>
        </p:nvSpPr>
        <p:spPr>
          <a:xfrm>
            <a:off x="8129872" y="643467"/>
            <a:ext cx="3473009" cy="5571066"/>
          </a:xfrm>
        </p:spPr>
        <p:txBody>
          <a:bodyPr>
            <a:normAutofit/>
          </a:bodyPr>
          <a:lstStyle/>
          <a:p>
            <a:r>
              <a:rPr lang="en-US"/>
              <a:t>Post Leaving Cert Courses Carlow</a:t>
            </a:r>
            <a:endParaRPr lang="en-GB"/>
          </a:p>
        </p:txBody>
      </p:sp>
      <p:cxnSp>
        <p:nvCxnSpPr>
          <p:cNvPr id="11" name="Straight Connector 10">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853463"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CE4F914-809B-BC31-AA82-0043A387EC06}"/>
              </a:ext>
            </a:extLst>
          </p:cNvPr>
          <p:cNvGraphicFramePr>
            <a:graphicFrameLocks noGrp="1"/>
          </p:cNvGraphicFramePr>
          <p:nvPr>
            <p:ph idx="1"/>
            <p:extLst>
              <p:ext uri="{D42A27DB-BD31-4B8C-83A1-F6EECF244321}">
                <p14:modId xmlns:p14="http://schemas.microsoft.com/office/powerpoint/2010/main" val="3385185202"/>
              </p:ext>
            </p:extLst>
          </p:nvPr>
        </p:nvGraphicFramePr>
        <p:xfrm>
          <a:off x="942975" y="933450"/>
          <a:ext cx="6596063" cy="494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267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1F4360-B178-0B4D-BF4E-453FDF7F08C0}"/>
              </a:ext>
            </a:extLst>
          </p:cNvPr>
          <p:cNvSpPr>
            <a:spLocks noGrp="1"/>
          </p:cNvSpPr>
          <p:nvPr>
            <p:ph type="title"/>
          </p:nvPr>
        </p:nvSpPr>
        <p:spPr>
          <a:xfrm>
            <a:off x="964788" y="804333"/>
            <a:ext cx="3391900" cy="5249334"/>
          </a:xfrm>
        </p:spPr>
        <p:txBody>
          <a:bodyPr>
            <a:normAutofit/>
          </a:bodyPr>
          <a:lstStyle/>
          <a:p>
            <a:pPr algn="r"/>
            <a:r>
              <a:rPr lang="en-US">
                <a:solidFill>
                  <a:srgbClr val="FFFFFF"/>
                </a:solidFill>
              </a:rPr>
              <a:t>4. Tertiary Degrees</a:t>
            </a:r>
            <a:endParaRPr lang="en-GB">
              <a:solidFill>
                <a:srgbClr val="FFFFFF"/>
              </a:solidFill>
            </a:endParaRPr>
          </a:p>
        </p:txBody>
      </p:sp>
      <p:sp>
        <p:nvSpPr>
          <p:cNvPr id="3" name="Content Placeholder 2">
            <a:extLst>
              <a:ext uri="{FF2B5EF4-FFF2-40B4-BE49-F238E27FC236}">
                <a16:creationId xmlns:a16="http://schemas.microsoft.com/office/drawing/2014/main" id="{10465C59-C517-1B3C-C4E2-7E6F68258DA1}"/>
              </a:ext>
            </a:extLst>
          </p:cNvPr>
          <p:cNvSpPr>
            <a:spLocks noGrp="1"/>
          </p:cNvSpPr>
          <p:nvPr>
            <p:ph idx="1"/>
          </p:nvPr>
        </p:nvSpPr>
        <p:spPr>
          <a:xfrm>
            <a:off x="4951048" y="804333"/>
            <a:ext cx="6306003" cy="5249334"/>
          </a:xfrm>
        </p:spPr>
        <p:txBody>
          <a:bodyPr anchor="ctr">
            <a:normAutofit/>
          </a:bodyPr>
          <a:lstStyle/>
          <a:p>
            <a:r>
              <a:rPr lang="en-US" sz="2400" dirty="0"/>
              <a:t>Tertiary degrees are an alternative pathway to a Level 7 or 8 undergraduate degree that combines further education and higher education.</a:t>
            </a:r>
          </a:p>
          <a:p>
            <a:r>
              <a:rPr lang="en-US" sz="2400" dirty="0"/>
              <a:t>Students start their studies at a local Education and Training Board (ETB) college and then seamlessly progress to a higher education institution (HEI) to complete their degree, graduating from the HEI. </a:t>
            </a:r>
          </a:p>
          <a:p>
            <a:endParaRPr lang="en-GB" sz="2000" dirty="0"/>
          </a:p>
        </p:txBody>
      </p:sp>
    </p:spTree>
    <p:extLst>
      <p:ext uri="{BB962C8B-B14F-4D97-AF65-F5344CB8AC3E}">
        <p14:creationId xmlns:p14="http://schemas.microsoft.com/office/powerpoint/2010/main" val="997877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2">
            <a:extLst>
              <a:ext uri="{FF2B5EF4-FFF2-40B4-BE49-F238E27FC236}">
                <a16:creationId xmlns:a16="http://schemas.microsoft.com/office/drawing/2014/main" id="{39311AB1-EC68-6D38-756C-C855CF065C0F}"/>
              </a:ext>
            </a:extLst>
          </p:cNvPr>
          <p:cNvGraphicFramePr/>
          <p:nvPr>
            <p:extLst>
              <p:ext uri="{D42A27DB-BD31-4B8C-83A1-F6EECF244321}">
                <p14:modId xmlns:p14="http://schemas.microsoft.com/office/powerpoint/2010/main" val="3245874493"/>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0470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3F4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7075EE-5FD8-3071-CAE4-EC15BFDACC1A}"/>
              </a:ext>
            </a:extLst>
          </p:cNvPr>
          <p:cNvSpPr>
            <a:spLocks noGrp="1"/>
          </p:cNvSpPr>
          <p:nvPr>
            <p:ph type="title"/>
          </p:nvPr>
        </p:nvSpPr>
        <p:spPr>
          <a:xfrm>
            <a:off x="1024128" y="585216"/>
            <a:ext cx="6007027" cy="1499616"/>
          </a:xfrm>
        </p:spPr>
        <p:txBody>
          <a:bodyPr>
            <a:normAutofit/>
          </a:bodyPr>
          <a:lstStyle/>
          <a:p>
            <a:r>
              <a:rPr lang="en-US" dirty="0">
                <a:solidFill>
                  <a:srgbClr val="FFFFFF"/>
                </a:solidFill>
              </a:rPr>
              <a:t>5. Study Abroad</a:t>
            </a:r>
            <a:endParaRPr lang="en-GB" dirty="0">
              <a:solidFill>
                <a:srgbClr val="FFFFFF"/>
              </a:solidFill>
            </a:endParaRPr>
          </a:p>
        </p:txBody>
      </p:sp>
      <p:cxnSp>
        <p:nvCxnSpPr>
          <p:cNvPr id="11" name="Straight Connector 10">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D21CAF0-E6E7-3466-223B-2FF2FB2EC6C4}"/>
              </a:ext>
            </a:extLst>
          </p:cNvPr>
          <p:cNvSpPr>
            <a:spLocks noGrp="1"/>
          </p:cNvSpPr>
          <p:nvPr>
            <p:ph idx="1"/>
          </p:nvPr>
        </p:nvSpPr>
        <p:spPr>
          <a:xfrm>
            <a:off x="1024128" y="2286000"/>
            <a:ext cx="6007027" cy="4023360"/>
          </a:xfrm>
        </p:spPr>
        <p:txBody>
          <a:bodyPr>
            <a:normAutofit/>
          </a:bodyPr>
          <a:lstStyle/>
          <a:p>
            <a:r>
              <a:rPr lang="en-US">
                <a:solidFill>
                  <a:srgbClr val="FFFFFF"/>
                </a:solidFill>
              </a:rPr>
              <a:t>Any students/parents considering this option should come see me as soon as possible.</a:t>
            </a:r>
          </a:p>
          <a:p>
            <a:r>
              <a:rPr lang="en-US">
                <a:solidFill>
                  <a:srgbClr val="FFFFFF"/>
                </a:solidFill>
              </a:rPr>
              <a:t>Studying in Europe – a full list of courses can be found at </a:t>
            </a:r>
            <a:r>
              <a:rPr lang="en-US">
                <a:solidFill>
                  <a:srgbClr val="FFFFFF"/>
                </a:solidFill>
                <a:hlinkClick r:id="rId2"/>
              </a:rPr>
              <a:t>https://www.eunicas.ie/</a:t>
            </a:r>
            <a:r>
              <a:rPr lang="en-US">
                <a:solidFill>
                  <a:srgbClr val="FFFFFF"/>
                </a:solidFill>
              </a:rPr>
              <a:t> </a:t>
            </a:r>
          </a:p>
          <a:p>
            <a:endParaRPr lang="en-US">
              <a:solidFill>
                <a:srgbClr val="FFFFFF"/>
              </a:solidFill>
            </a:endParaRPr>
          </a:p>
          <a:p>
            <a:pPr lvl="1"/>
            <a:r>
              <a:rPr lang="en-US">
                <a:solidFill>
                  <a:srgbClr val="FFFFFF"/>
                </a:solidFill>
              </a:rPr>
              <a:t>Studying in Europe is often an option for those seeking courses that are very high points in Irish University’s </a:t>
            </a:r>
          </a:p>
          <a:p>
            <a:pPr lvl="1"/>
            <a:r>
              <a:rPr lang="en-US">
                <a:solidFill>
                  <a:srgbClr val="FFFFFF"/>
                </a:solidFill>
              </a:rPr>
              <a:t>Options to study courses such as Veterinary Science, Medicine and Physiotherapy through English</a:t>
            </a:r>
          </a:p>
        </p:txBody>
      </p:sp>
      <p:pic>
        <p:nvPicPr>
          <p:cNvPr id="5" name="Picture 4" descr="Glasses on top of a book">
            <a:extLst>
              <a:ext uri="{FF2B5EF4-FFF2-40B4-BE49-F238E27FC236}">
                <a16:creationId xmlns:a16="http://schemas.microsoft.com/office/drawing/2014/main" id="{5E29CB66-EA4F-3BC8-86DA-EDD245073E39}"/>
              </a:ext>
            </a:extLst>
          </p:cNvPr>
          <p:cNvPicPr>
            <a:picLocks noChangeAspect="1"/>
          </p:cNvPicPr>
          <p:nvPr/>
        </p:nvPicPr>
        <p:blipFill rotWithShape="1">
          <a:blip r:embed="rId3"/>
          <a:srcRect l="14923" r="40255" b="-1"/>
          <a:stretch/>
        </p:blipFill>
        <p:spPr>
          <a:xfrm>
            <a:off x="7552266" y="10"/>
            <a:ext cx="4639734" cy="6857990"/>
          </a:xfrm>
          <a:prstGeom prst="rect">
            <a:avLst/>
          </a:prstGeom>
        </p:spPr>
      </p:pic>
    </p:spTree>
    <p:extLst>
      <p:ext uri="{BB962C8B-B14F-4D97-AF65-F5344CB8AC3E}">
        <p14:creationId xmlns:p14="http://schemas.microsoft.com/office/powerpoint/2010/main" val="163057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A58B9B-A27C-6380-C6E3-9F38E59E7706}"/>
              </a:ext>
            </a:extLst>
          </p:cNvPr>
          <p:cNvSpPr>
            <a:spLocks noGrp="1"/>
          </p:cNvSpPr>
          <p:nvPr>
            <p:ph type="title"/>
          </p:nvPr>
        </p:nvSpPr>
        <p:spPr>
          <a:xfrm>
            <a:off x="643468" y="643467"/>
            <a:ext cx="3415612" cy="5571066"/>
          </a:xfrm>
        </p:spPr>
        <p:txBody>
          <a:bodyPr>
            <a:normAutofit/>
          </a:bodyPr>
          <a:lstStyle/>
          <a:p>
            <a:r>
              <a:rPr lang="en-GB">
                <a:solidFill>
                  <a:srgbClr val="FFFFFF"/>
                </a:solidFill>
              </a:rPr>
              <a:t>Studying in the UK</a:t>
            </a:r>
          </a:p>
        </p:txBody>
      </p:sp>
      <p:graphicFrame>
        <p:nvGraphicFramePr>
          <p:cNvPr id="5" name="Content Placeholder 2">
            <a:extLst>
              <a:ext uri="{FF2B5EF4-FFF2-40B4-BE49-F238E27FC236}">
                <a16:creationId xmlns:a16="http://schemas.microsoft.com/office/drawing/2014/main" id="{8E10537B-BC07-B371-F943-65D42CB78669}"/>
              </a:ext>
            </a:extLst>
          </p:cNvPr>
          <p:cNvGraphicFramePr>
            <a:graphicFrameLocks noGrp="1"/>
          </p:cNvGraphicFramePr>
          <p:nvPr>
            <p:ph idx="1"/>
            <p:extLst>
              <p:ext uri="{D42A27DB-BD31-4B8C-83A1-F6EECF244321}">
                <p14:modId xmlns:p14="http://schemas.microsoft.com/office/powerpoint/2010/main" val="3419360835"/>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670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7317B4-4DC3-4CBB-7869-E92FA38E55E0}"/>
              </a:ext>
            </a:extLst>
          </p:cNvPr>
          <p:cNvSpPr>
            <a:spLocks noGrp="1"/>
          </p:cNvSpPr>
          <p:nvPr>
            <p:ph type="title"/>
          </p:nvPr>
        </p:nvSpPr>
        <p:spPr>
          <a:xfrm>
            <a:off x="8129872" y="643467"/>
            <a:ext cx="3473009" cy="5571066"/>
          </a:xfrm>
        </p:spPr>
        <p:txBody>
          <a:bodyPr>
            <a:normAutofit/>
          </a:bodyPr>
          <a:lstStyle/>
          <a:p>
            <a:r>
              <a:rPr lang="en-GB" dirty="0"/>
              <a:t>6. Higher Education - CAO</a:t>
            </a:r>
          </a:p>
        </p:txBody>
      </p:sp>
      <p:cxnSp>
        <p:nvCxnSpPr>
          <p:cNvPr id="11" name="Straight Connector 10">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853463"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2">
            <a:extLst>
              <a:ext uri="{FF2B5EF4-FFF2-40B4-BE49-F238E27FC236}">
                <a16:creationId xmlns:a16="http://schemas.microsoft.com/office/drawing/2014/main" id="{4C278660-D4F8-3DD7-1CCF-56829FDFDA71}"/>
              </a:ext>
            </a:extLst>
          </p:cNvPr>
          <p:cNvGraphicFramePr>
            <a:graphicFrameLocks noGrp="1"/>
          </p:cNvGraphicFramePr>
          <p:nvPr>
            <p:ph idx="1"/>
            <p:extLst>
              <p:ext uri="{D42A27DB-BD31-4B8C-83A1-F6EECF244321}">
                <p14:modId xmlns:p14="http://schemas.microsoft.com/office/powerpoint/2010/main" val="1351760085"/>
              </p:ext>
            </p:extLst>
          </p:nvPr>
        </p:nvGraphicFramePr>
        <p:xfrm>
          <a:off x="942975" y="933450"/>
          <a:ext cx="6596063" cy="494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350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D2D1C-04CE-2078-BFDD-4E8C97C9CB17}"/>
              </a:ext>
            </a:extLst>
          </p:cNvPr>
          <p:cNvSpPr>
            <a:spLocks noGrp="1"/>
          </p:cNvSpPr>
          <p:nvPr>
            <p:ph type="title"/>
          </p:nvPr>
        </p:nvSpPr>
        <p:spPr>
          <a:xfrm>
            <a:off x="1024128" y="585216"/>
            <a:ext cx="6066818" cy="1499616"/>
          </a:xfrm>
        </p:spPr>
        <p:txBody>
          <a:bodyPr>
            <a:normAutofit/>
          </a:bodyPr>
          <a:lstStyle/>
          <a:p>
            <a:r>
              <a:rPr lang="en-GB"/>
              <a:t>Universities</a:t>
            </a:r>
          </a:p>
        </p:txBody>
      </p:sp>
      <p:sp>
        <p:nvSpPr>
          <p:cNvPr id="3" name="Content Placeholder 2">
            <a:extLst>
              <a:ext uri="{FF2B5EF4-FFF2-40B4-BE49-F238E27FC236}">
                <a16:creationId xmlns:a16="http://schemas.microsoft.com/office/drawing/2014/main" id="{DEC2C61B-F217-3A4D-AFC3-A99CACD20425}"/>
              </a:ext>
            </a:extLst>
          </p:cNvPr>
          <p:cNvSpPr>
            <a:spLocks noGrp="1"/>
          </p:cNvSpPr>
          <p:nvPr>
            <p:ph idx="1"/>
          </p:nvPr>
        </p:nvSpPr>
        <p:spPr>
          <a:xfrm>
            <a:off x="1024128" y="2286000"/>
            <a:ext cx="6066818" cy="4023360"/>
          </a:xfrm>
        </p:spPr>
        <p:txBody>
          <a:bodyPr>
            <a:normAutofit/>
          </a:bodyPr>
          <a:lstStyle/>
          <a:p>
            <a:pPr marL="228600" marR="0" lvl="0" indent="-228600" defTabSz="914400" rtl="0" eaLnBrk="1" fontAlgn="auto" latinLnBrk="0" hangingPunct="1">
              <a:spcBef>
                <a:spcPts val="700"/>
              </a:spcBef>
              <a:spcAft>
                <a:spcPts val="0"/>
              </a:spcAft>
              <a:buClr>
                <a:srgbClr val="2A1A00"/>
              </a:buClr>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Gill Sans MT" panose="020B0502020104020203"/>
                <a:ea typeface="+mn-ea"/>
                <a:cs typeface="+mn-cs"/>
              </a:rPr>
              <a:t>There are 7 universities in Ireland. These include:</a:t>
            </a:r>
          </a:p>
          <a:p>
            <a:pPr marL="685800" marR="0" lvl="1" indent="-228600" defTabSz="914400" rtl="0" eaLnBrk="1" fontAlgn="auto" latinLnBrk="0" hangingPunct="1">
              <a:spcBef>
                <a:spcPts val="700"/>
              </a:spcBef>
              <a:spcAft>
                <a:spcPts val="0"/>
              </a:spcAft>
              <a:buClr>
                <a:srgbClr val="2A1A00"/>
              </a:buClr>
              <a:buSzTx/>
              <a:buFont typeface="Gill Sans MT" panose="020B0502020104020203" pitchFamily="34" charset="0"/>
              <a:buChar char="–"/>
              <a:tabLst/>
              <a:defRPr/>
            </a:pPr>
            <a:r>
              <a:rPr kumimoji="0" lang="en-US" b="0" i="0" u="none" strike="noStrike" kern="1200" cap="none" spc="0" normalizeH="0" baseline="0" noProof="0" dirty="0">
                <a:ln>
                  <a:noFill/>
                </a:ln>
                <a:effectLst/>
                <a:uLnTx/>
                <a:uFillTx/>
                <a:latin typeface="Gill Sans MT" panose="020B0502020104020203"/>
                <a:ea typeface="+mn-ea"/>
                <a:cs typeface="+mn-cs"/>
              </a:rPr>
              <a:t>The National University of Ireland (NUI) which is the umbrella university covering </a:t>
            </a:r>
          </a:p>
          <a:p>
            <a:pPr marL="868680" lvl="2" indent="-228600">
              <a:spcBef>
                <a:spcPts val="700"/>
              </a:spcBef>
              <a:spcAft>
                <a:spcPts val="0"/>
              </a:spcAft>
              <a:buClr>
                <a:srgbClr val="2A1A00"/>
              </a:buClr>
              <a:buFont typeface="Gill Sans MT" panose="020B0502020104020203" pitchFamily="34" charset="0"/>
              <a:buChar char="–"/>
              <a:defRPr/>
            </a:pPr>
            <a:r>
              <a:rPr kumimoji="0" lang="en-US" b="0" i="0" u="none" strike="noStrike" kern="1200" cap="none" spc="0" normalizeH="0" baseline="0" noProof="0" dirty="0">
                <a:ln>
                  <a:noFill/>
                </a:ln>
                <a:effectLst/>
                <a:uLnTx/>
                <a:uFillTx/>
                <a:latin typeface="Gill Sans MT" panose="020B0502020104020203"/>
                <a:ea typeface="+mn-ea"/>
                <a:cs typeface="+mn-cs"/>
              </a:rPr>
              <a:t>University College Dublin (UCD)</a:t>
            </a:r>
          </a:p>
          <a:p>
            <a:pPr marL="868680" lvl="2" indent="-228600">
              <a:spcBef>
                <a:spcPts val="700"/>
              </a:spcBef>
              <a:spcAft>
                <a:spcPts val="0"/>
              </a:spcAft>
              <a:buClr>
                <a:srgbClr val="2A1A00"/>
              </a:buClr>
              <a:buFont typeface="Gill Sans MT" panose="020B0502020104020203" pitchFamily="34" charset="0"/>
              <a:buChar char="–"/>
              <a:defRPr/>
            </a:pPr>
            <a:r>
              <a:rPr kumimoji="0" lang="en-US" b="0" i="0" u="none" strike="noStrike" kern="1200" cap="none" spc="0" normalizeH="0" baseline="0" noProof="0" dirty="0">
                <a:ln>
                  <a:noFill/>
                </a:ln>
                <a:effectLst/>
                <a:uLnTx/>
                <a:uFillTx/>
                <a:latin typeface="Gill Sans MT" panose="020B0502020104020203"/>
                <a:ea typeface="+mn-ea"/>
                <a:cs typeface="+mn-cs"/>
              </a:rPr>
              <a:t>University of Galway</a:t>
            </a:r>
            <a:endParaRPr lang="en-US" dirty="0">
              <a:latin typeface="Gill Sans MT" panose="020B0502020104020203"/>
            </a:endParaRPr>
          </a:p>
          <a:p>
            <a:pPr marL="868680" lvl="2" indent="-228600">
              <a:spcBef>
                <a:spcPts val="700"/>
              </a:spcBef>
              <a:spcAft>
                <a:spcPts val="0"/>
              </a:spcAft>
              <a:buClr>
                <a:srgbClr val="2A1A00"/>
              </a:buClr>
              <a:buFont typeface="Gill Sans MT" panose="020B0502020104020203" pitchFamily="34" charset="0"/>
              <a:buChar char="–"/>
              <a:defRPr/>
            </a:pPr>
            <a:r>
              <a:rPr kumimoji="0" lang="en-US" b="0" i="0" u="none" strike="noStrike" kern="1200" cap="none" spc="0" normalizeH="0" baseline="0" noProof="0" dirty="0">
                <a:ln>
                  <a:noFill/>
                </a:ln>
                <a:effectLst/>
                <a:uLnTx/>
                <a:uFillTx/>
                <a:latin typeface="Gill Sans MT" panose="020B0502020104020203"/>
                <a:ea typeface="+mn-ea"/>
                <a:cs typeface="+mn-cs"/>
              </a:rPr>
              <a:t>University College Cork</a:t>
            </a:r>
            <a:endParaRPr lang="en-US" dirty="0">
              <a:latin typeface="Gill Sans MT" panose="020B0502020104020203"/>
            </a:endParaRPr>
          </a:p>
          <a:p>
            <a:pPr marL="868680" lvl="2" indent="-228600">
              <a:spcBef>
                <a:spcPts val="700"/>
              </a:spcBef>
              <a:spcAft>
                <a:spcPts val="0"/>
              </a:spcAft>
              <a:buClr>
                <a:srgbClr val="2A1A00"/>
              </a:buClr>
              <a:buFont typeface="Gill Sans MT" panose="020B0502020104020203" pitchFamily="34" charset="0"/>
              <a:buChar char="–"/>
              <a:defRPr/>
            </a:pPr>
            <a:r>
              <a:rPr kumimoji="0" lang="en-US" b="0" i="0" u="none" strike="noStrike" kern="1200" cap="none" spc="0" normalizeH="0" baseline="0" noProof="0">
                <a:ln>
                  <a:noFill/>
                </a:ln>
                <a:effectLst/>
                <a:uLnTx/>
                <a:uFillTx/>
                <a:latin typeface="Gill Sans MT" panose="020B0502020104020203"/>
                <a:ea typeface="+mn-ea"/>
                <a:cs typeface="+mn-cs"/>
              </a:rPr>
              <a:t>Maynooth University.</a:t>
            </a:r>
            <a:endParaRPr kumimoji="0" lang="en-US" b="0" i="0" u="none" strike="noStrike" kern="1200" cap="none" spc="0" normalizeH="0" baseline="0" noProof="0" dirty="0">
              <a:ln>
                <a:noFill/>
              </a:ln>
              <a:effectLst/>
              <a:uLnTx/>
              <a:uFillTx/>
              <a:latin typeface="Gill Sans MT" panose="020B0502020104020203"/>
              <a:ea typeface="+mn-ea"/>
              <a:cs typeface="+mn-cs"/>
            </a:endParaRPr>
          </a:p>
          <a:p>
            <a:pPr marL="685800" marR="0" lvl="1" indent="-228600" defTabSz="914400" rtl="0" eaLnBrk="1" fontAlgn="auto" latinLnBrk="0" hangingPunct="1">
              <a:spcBef>
                <a:spcPts val="700"/>
              </a:spcBef>
              <a:spcAft>
                <a:spcPts val="0"/>
              </a:spcAft>
              <a:buClr>
                <a:srgbClr val="2A1A00"/>
              </a:buClr>
              <a:buSzTx/>
              <a:buFont typeface="Gill Sans MT" panose="020B0502020104020203" pitchFamily="34" charset="0"/>
              <a:buChar char="–"/>
              <a:tabLst/>
              <a:defRPr/>
            </a:pPr>
            <a:r>
              <a:rPr kumimoji="0" lang="en-US" b="0" i="0" u="none" strike="noStrike" kern="1200" cap="none" spc="0" normalizeH="0" baseline="0" noProof="0" dirty="0">
                <a:ln>
                  <a:noFill/>
                </a:ln>
                <a:effectLst/>
                <a:uLnTx/>
                <a:uFillTx/>
                <a:latin typeface="Gill Sans MT" panose="020B0502020104020203"/>
                <a:ea typeface="+mn-ea"/>
                <a:cs typeface="+mn-cs"/>
              </a:rPr>
              <a:t>Trinity College Dublin (TCD)</a:t>
            </a:r>
          </a:p>
          <a:p>
            <a:pPr marL="685800" marR="0" lvl="1" indent="-228600" defTabSz="914400" rtl="0" eaLnBrk="1" fontAlgn="auto" latinLnBrk="0" hangingPunct="1">
              <a:spcBef>
                <a:spcPts val="700"/>
              </a:spcBef>
              <a:spcAft>
                <a:spcPts val="0"/>
              </a:spcAft>
              <a:buClr>
                <a:srgbClr val="2A1A00"/>
              </a:buClr>
              <a:buSzTx/>
              <a:buFont typeface="Gill Sans MT" panose="020B0502020104020203" pitchFamily="34" charset="0"/>
              <a:buChar char="–"/>
              <a:tabLst/>
              <a:defRPr/>
            </a:pPr>
            <a:r>
              <a:rPr kumimoji="0" lang="en-US" b="0" i="0" u="none" strike="noStrike" kern="1200" cap="none" spc="0" normalizeH="0" baseline="0" noProof="0" dirty="0">
                <a:ln>
                  <a:noFill/>
                </a:ln>
                <a:effectLst/>
                <a:uLnTx/>
                <a:uFillTx/>
                <a:latin typeface="Gill Sans MT" panose="020B0502020104020203"/>
                <a:ea typeface="+mn-ea"/>
                <a:cs typeface="+mn-cs"/>
              </a:rPr>
              <a:t>The University of Limerick (UL)</a:t>
            </a:r>
          </a:p>
          <a:p>
            <a:pPr marL="685800" marR="0" lvl="1" indent="-228600" defTabSz="914400" rtl="0" eaLnBrk="1" fontAlgn="auto" latinLnBrk="0" hangingPunct="1">
              <a:spcBef>
                <a:spcPts val="700"/>
              </a:spcBef>
              <a:spcAft>
                <a:spcPts val="0"/>
              </a:spcAft>
              <a:buClr>
                <a:srgbClr val="2A1A00"/>
              </a:buClr>
              <a:buSzTx/>
              <a:buFont typeface="Gill Sans MT" panose="020B0502020104020203" pitchFamily="34" charset="0"/>
              <a:buChar char="–"/>
              <a:tabLst/>
              <a:defRPr/>
            </a:pPr>
            <a:r>
              <a:rPr kumimoji="0" lang="en-US" b="0" i="0" u="none" strike="noStrike" kern="1200" cap="none" spc="0" normalizeH="0" baseline="0" noProof="0" dirty="0">
                <a:ln>
                  <a:noFill/>
                </a:ln>
                <a:effectLst/>
                <a:uLnTx/>
                <a:uFillTx/>
                <a:latin typeface="Gill Sans MT" panose="020B0502020104020203"/>
                <a:ea typeface="+mn-ea"/>
                <a:cs typeface="+mn-cs"/>
              </a:rPr>
              <a:t>Dublin City University (DCU)</a:t>
            </a:r>
            <a:endParaRPr kumimoji="0" lang="en-GB" b="0" i="0" u="none" strike="noStrike" kern="1200" cap="none" spc="0" normalizeH="0" baseline="0" noProof="0" dirty="0">
              <a:ln>
                <a:noFill/>
              </a:ln>
              <a:effectLst/>
              <a:uLnTx/>
              <a:uFillTx/>
              <a:latin typeface="Gill Sans MT" panose="020B0502020104020203"/>
              <a:ea typeface="+mn-ea"/>
              <a:cs typeface="+mn-cs"/>
            </a:endParaRPr>
          </a:p>
          <a:p>
            <a:endParaRPr lang="en-GB" dirty="0"/>
          </a:p>
        </p:txBody>
      </p:sp>
      <p:pic>
        <p:nvPicPr>
          <p:cNvPr id="5" name="Picture 4" descr="Abstract blurred public library with bookshelves">
            <a:extLst>
              <a:ext uri="{FF2B5EF4-FFF2-40B4-BE49-F238E27FC236}">
                <a16:creationId xmlns:a16="http://schemas.microsoft.com/office/drawing/2014/main" id="{0B51029D-147F-4A4F-CB8E-19F8E897B01B}"/>
              </a:ext>
            </a:extLst>
          </p:cNvPr>
          <p:cNvPicPr>
            <a:picLocks noChangeAspect="1"/>
          </p:cNvPicPr>
          <p:nvPr/>
        </p:nvPicPr>
        <p:blipFill rotWithShape="1">
          <a:blip r:embed="rId2"/>
          <a:srcRect l="16250" r="38590" b="-1"/>
          <a:stretch/>
        </p:blipFill>
        <p:spPr>
          <a:xfrm>
            <a:off x="7552266" y="10"/>
            <a:ext cx="4639733" cy="6857990"/>
          </a:xfrm>
          <a:prstGeom prst="rect">
            <a:avLst/>
          </a:prstGeom>
        </p:spPr>
      </p:pic>
    </p:spTree>
    <p:extLst>
      <p:ext uri="{BB962C8B-B14F-4D97-AF65-F5344CB8AC3E}">
        <p14:creationId xmlns:p14="http://schemas.microsoft.com/office/powerpoint/2010/main" val="17492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arn(inVertical)">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867714-338A-706F-760B-982755D14F09}"/>
              </a:ext>
            </a:extLst>
          </p:cNvPr>
          <p:cNvSpPr>
            <a:spLocks noGrp="1"/>
          </p:cNvSpPr>
          <p:nvPr>
            <p:ph type="title"/>
          </p:nvPr>
        </p:nvSpPr>
        <p:spPr>
          <a:xfrm>
            <a:off x="964788" y="804333"/>
            <a:ext cx="3391900" cy="5249334"/>
          </a:xfrm>
        </p:spPr>
        <p:txBody>
          <a:bodyPr>
            <a:normAutofit/>
          </a:bodyPr>
          <a:lstStyle/>
          <a:p>
            <a:pPr algn="r"/>
            <a:r>
              <a:rPr lang="en-GB" sz="4600">
                <a:solidFill>
                  <a:srgbClr val="FFFFFF"/>
                </a:solidFill>
              </a:rPr>
              <a:t>Technological Universities</a:t>
            </a:r>
          </a:p>
        </p:txBody>
      </p:sp>
      <p:sp>
        <p:nvSpPr>
          <p:cNvPr id="3" name="Content Placeholder 2">
            <a:extLst>
              <a:ext uri="{FF2B5EF4-FFF2-40B4-BE49-F238E27FC236}">
                <a16:creationId xmlns:a16="http://schemas.microsoft.com/office/drawing/2014/main" id="{6BDF7DF6-ABE8-AD82-F538-EC2274E8622E}"/>
              </a:ext>
            </a:extLst>
          </p:cNvPr>
          <p:cNvSpPr>
            <a:spLocks noGrp="1"/>
          </p:cNvSpPr>
          <p:nvPr>
            <p:ph idx="1"/>
          </p:nvPr>
        </p:nvSpPr>
        <p:spPr>
          <a:xfrm>
            <a:off x="4951048" y="804333"/>
            <a:ext cx="6306003" cy="5249334"/>
          </a:xfrm>
        </p:spPr>
        <p:txBody>
          <a:bodyPr anchor="ctr">
            <a:normAutofit/>
          </a:bodyPr>
          <a:lstStyle/>
          <a:p>
            <a:r>
              <a:rPr lang="en-US"/>
              <a:t>There are 5 technological universities:</a:t>
            </a:r>
          </a:p>
          <a:p>
            <a:pPr lvl="1"/>
            <a:r>
              <a:rPr lang="en-US"/>
              <a:t>Technological University Dublin (TU Dublin) – formerly Dublin, Tallaght and Blanchardstown institutes of technology</a:t>
            </a:r>
          </a:p>
          <a:p>
            <a:pPr lvl="1"/>
            <a:r>
              <a:rPr lang="en-US"/>
              <a:t>Munster Technological University MTU) – formerly Cork and Tralee institutes of technology</a:t>
            </a:r>
          </a:p>
          <a:p>
            <a:pPr lvl="1"/>
            <a:r>
              <a:rPr lang="en-US"/>
              <a:t>Technological University of the Shannon: Midlands Midwest (TUS) – formerly Limerick and Athlone institutes of technology</a:t>
            </a:r>
          </a:p>
          <a:p>
            <a:pPr lvl="1"/>
            <a:r>
              <a:rPr lang="en-US"/>
              <a:t>Atlantic Technological University (ATU) – formerly Galway-Mayo, Sligo and Letterkenny institutes of technology. </a:t>
            </a:r>
          </a:p>
          <a:p>
            <a:pPr lvl="1"/>
            <a:r>
              <a:rPr lang="en-US"/>
              <a:t>South East Technological University (SETU) – formerly Carlow and Waterford institutes of technology. </a:t>
            </a:r>
            <a:endParaRPr lang="en-GB"/>
          </a:p>
          <a:p>
            <a:endParaRPr lang="en-GB"/>
          </a:p>
        </p:txBody>
      </p:sp>
    </p:spTree>
    <p:extLst>
      <p:ext uri="{BB962C8B-B14F-4D97-AF65-F5344CB8AC3E}">
        <p14:creationId xmlns:p14="http://schemas.microsoft.com/office/powerpoint/2010/main" val="159924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13DEF-3877-0906-9C37-0482ED558B4B}"/>
              </a:ext>
            </a:extLst>
          </p:cNvPr>
          <p:cNvSpPr>
            <a:spLocks noGrp="1"/>
          </p:cNvSpPr>
          <p:nvPr>
            <p:ph type="title"/>
          </p:nvPr>
        </p:nvSpPr>
        <p:spPr>
          <a:xfrm>
            <a:off x="1024128" y="585216"/>
            <a:ext cx="6066818" cy="1499616"/>
          </a:xfrm>
        </p:spPr>
        <p:txBody>
          <a:bodyPr>
            <a:normAutofit/>
          </a:bodyPr>
          <a:lstStyle/>
          <a:p>
            <a:r>
              <a:rPr lang="en-GB"/>
              <a:t>Institutes of Technology</a:t>
            </a:r>
          </a:p>
        </p:txBody>
      </p:sp>
      <p:sp>
        <p:nvSpPr>
          <p:cNvPr id="3" name="Content Placeholder 2">
            <a:extLst>
              <a:ext uri="{FF2B5EF4-FFF2-40B4-BE49-F238E27FC236}">
                <a16:creationId xmlns:a16="http://schemas.microsoft.com/office/drawing/2014/main" id="{B3B602C0-3BFE-D04D-33DF-D06E64AB553B}"/>
              </a:ext>
            </a:extLst>
          </p:cNvPr>
          <p:cNvSpPr>
            <a:spLocks noGrp="1"/>
          </p:cNvSpPr>
          <p:nvPr>
            <p:ph idx="1"/>
          </p:nvPr>
        </p:nvSpPr>
        <p:spPr>
          <a:xfrm>
            <a:off x="1024128" y="2286000"/>
            <a:ext cx="6066818" cy="4023360"/>
          </a:xfrm>
        </p:spPr>
        <p:txBody>
          <a:bodyPr>
            <a:normAutofit/>
          </a:bodyPr>
          <a:lstStyle/>
          <a:p>
            <a:r>
              <a:rPr lang="en-US" dirty="0"/>
              <a:t>There are 2 institutes of technology:</a:t>
            </a:r>
          </a:p>
          <a:p>
            <a:pPr lvl="1"/>
            <a:r>
              <a:rPr lang="en-US" dirty="0"/>
              <a:t>Institute of Art, Design and Technology (IADT), Dun Laoghaire</a:t>
            </a:r>
          </a:p>
          <a:p>
            <a:pPr lvl="1"/>
            <a:r>
              <a:rPr lang="en-US" dirty="0"/>
              <a:t>Dundalk Institute of Technology</a:t>
            </a:r>
          </a:p>
          <a:p>
            <a:pPr lvl="1"/>
            <a:endParaRPr lang="en-US" dirty="0"/>
          </a:p>
          <a:p>
            <a:pPr lvl="1"/>
            <a:endParaRPr lang="en-US" dirty="0"/>
          </a:p>
          <a:p>
            <a:pPr lvl="1"/>
            <a:r>
              <a:rPr lang="en-GB" dirty="0"/>
              <a:t>Other colleges: </a:t>
            </a:r>
          </a:p>
          <a:p>
            <a:pPr lvl="1"/>
            <a:r>
              <a:rPr lang="en-GB" dirty="0" err="1"/>
              <a:t>Eg.</a:t>
            </a:r>
            <a:r>
              <a:rPr lang="en-GB" dirty="0"/>
              <a:t> Carlow College</a:t>
            </a:r>
          </a:p>
          <a:p>
            <a:endParaRPr lang="en-GB" dirty="0"/>
          </a:p>
        </p:txBody>
      </p:sp>
      <p:pic>
        <p:nvPicPr>
          <p:cNvPr id="5" name="Picture 4" descr="Electronic components on a white background">
            <a:extLst>
              <a:ext uri="{FF2B5EF4-FFF2-40B4-BE49-F238E27FC236}">
                <a16:creationId xmlns:a16="http://schemas.microsoft.com/office/drawing/2014/main" id="{920EF3B5-5CA4-6A5E-FF5A-4A08164C28D6}"/>
              </a:ext>
            </a:extLst>
          </p:cNvPr>
          <p:cNvPicPr>
            <a:picLocks noChangeAspect="1"/>
          </p:cNvPicPr>
          <p:nvPr/>
        </p:nvPicPr>
        <p:blipFill rotWithShape="1">
          <a:blip r:embed="rId2"/>
          <a:srcRect l="54841" r="-1" b="-1"/>
          <a:stretch/>
        </p:blipFill>
        <p:spPr>
          <a:xfrm>
            <a:off x="7552266" y="10"/>
            <a:ext cx="4639733" cy="6857990"/>
          </a:xfrm>
          <a:prstGeom prst="rect">
            <a:avLst/>
          </a:prstGeom>
        </p:spPr>
      </p:pic>
    </p:spTree>
    <p:extLst>
      <p:ext uri="{BB962C8B-B14F-4D97-AF65-F5344CB8AC3E}">
        <p14:creationId xmlns:p14="http://schemas.microsoft.com/office/powerpoint/2010/main" val="397423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13020-221F-3F7B-0575-D206281B2E65}"/>
              </a:ext>
            </a:extLst>
          </p:cNvPr>
          <p:cNvSpPr>
            <a:spLocks noGrp="1"/>
          </p:cNvSpPr>
          <p:nvPr>
            <p:ph type="title"/>
          </p:nvPr>
        </p:nvSpPr>
        <p:spPr/>
        <p:txBody>
          <a:bodyPr/>
          <a:lstStyle/>
          <a:p>
            <a:r>
              <a:rPr lang="en-US" dirty="0"/>
              <a:t>CAO - Important Dates</a:t>
            </a:r>
            <a:endParaRPr lang="en-GB" dirty="0"/>
          </a:p>
        </p:txBody>
      </p:sp>
      <p:sp>
        <p:nvSpPr>
          <p:cNvPr id="3" name="Content Placeholder 2">
            <a:extLst>
              <a:ext uri="{FF2B5EF4-FFF2-40B4-BE49-F238E27FC236}">
                <a16:creationId xmlns:a16="http://schemas.microsoft.com/office/drawing/2014/main" id="{D53D9E51-5DD5-05C4-B5BD-EB1225160798}"/>
              </a:ext>
            </a:extLst>
          </p:cNvPr>
          <p:cNvSpPr>
            <a:spLocks noGrp="1"/>
          </p:cNvSpPr>
          <p:nvPr>
            <p:ph idx="1"/>
          </p:nvPr>
        </p:nvSpPr>
        <p:spPr/>
        <p:txBody>
          <a:bodyPr>
            <a:normAutofit/>
          </a:bodyPr>
          <a:lstStyle/>
          <a:p>
            <a:r>
              <a:rPr lang="en-GB" dirty="0"/>
              <a:t>Important dates: </a:t>
            </a:r>
          </a:p>
          <a:p>
            <a:r>
              <a:rPr lang="en-GB" dirty="0"/>
              <a:t>5/11/25 - </a:t>
            </a:r>
            <a:r>
              <a:rPr lang="en-US" dirty="0"/>
              <a:t>CAO online application facility opens. </a:t>
            </a:r>
          </a:p>
          <a:p>
            <a:r>
              <a:rPr lang="en-US" dirty="0"/>
              <a:t>20/1/26 – Application cost increases to €50</a:t>
            </a:r>
          </a:p>
          <a:p>
            <a:r>
              <a:rPr lang="en-US" dirty="0"/>
              <a:t>1/2/26 – Closing date for applications</a:t>
            </a:r>
          </a:p>
          <a:p>
            <a:r>
              <a:rPr lang="en-US" dirty="0"/>
              <a:t>5/5/26 – Change of mind facility opens</a:t>
            </a:r>
          </a:p>
          <a:p>
            <a:r>
              <a:rPr lang="en-US" dirty="0"/>
              <a:t>1/7/26 – Change of mind facility closes </a:t>
            </a:r>
          </a:p>
          <a:p>
            <a:pPr marL="1225296" lvl="8" indent="0">
              <a:buNone/>
            </a:pPr>
            <a:endParaRPr lang="en-US" dirty="0"/>
          </a:p>
          <a:p>
            <a:r>
              <a:rPr lang="en-GB" dirty="0"/>
              <a:t> </a:t>
            </a:r>
          </a:p>
        </p:txBody>
      </p:sp>
    </p:spTree>
    <p:extLst>
      <p:ext uri="{BB962C8B-B14F-4D97-AF65-F5344CB8AC3E}">
        <p14:creationId xmlns:p14="http://schemas.microsoft.com/office/powerpoint/2010/main" val="2096672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C96E34-E592-66D6-9AF4-343AE130F93E}"/>
              </a:ext>
            </a:extLst>
          </p:cNvPr>
          <p:cNvSpPr>
            <a:spLocks noGrp="1"/>
          </p:cNvSpPr>
          <p:nvPr>
            <p:ph type="title"/>
          </p:nvPr>
        </p:nvSpPr>
        <p:spPr>
          <a:xfrm>
            <a:off x="643468" y="643467"/>
            <a:ext cx="3415612" cy="5571066"/>
          </a:xfrm>
        </p:spPr>
        <p:txBody>
          <a:bodyPr>
            <a:normAutofit/>
          </a:bodyPr>
          <a:lstStyle/>
          <a:p>
            <a:r>
              <a:rPr lang="en-US">
                <a:solidFill>
                  <a:srgbClr val="FFFFFF"/>
                </a:solidFill>
              </a:rPr>
              <a:t>Structure of this evening</a:t>
            </a:r>
            <a:endParaRPr lang="en-GB">
              <a:solidFill>
                <a:srgbClr val="FFFFFF"/>
              </a:solidFill>
            </a:endParaRPr>
          </a:p>
        </p:txBody>
      </p:sp>
      <p:graphicFrame>
        <p:nvGraphicFramePr>
          <p:cNvPr id="5" name="Content Placeholder 2">
            <a:extLst>
              <a:ext uri="{FF2B5EF4-FFF2-40B4-BE49-F238E27FC236}">
                <a16:creationId xmlns:a16="http://schemas.microsoft.com/office/drawing/2014/main" id="{B27311FF-A2E0-4D2C-F98F-DAA877572036}"/>
              </a:ext>
            </a:extLst>
          </p:cNvPr>
          <p:cNvGraphicFramePr>
            <a:graphicFrameLocks noGrp="1"/>
          </p:cNvGraphicFramePr>
          <p:nvPr>
            <p:ph idx="1"/>
            <p:extLst>
              <p:ext uri="{D42A27DB-BD31-4B8C-83A1-F6EECF244321}">
                <p14:modId xmlns:p14="http://schemas.microsoft.com/office/powerpoint/2010/main" val="257519742"/>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79752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9FD338-AA24-EFE2-3669-9933EA2B1D65}"/>
              </a:ext>
            </a:extLst>
          </p:cNvPr>
          <p:cNvPicPr>
            <a:picLocks noChangeAspect="1"/>
          </p:cNvPicPr>
          <p:nvPr/>
        </p:nvPicPr>
        <p:blipFill rotWithShape="1">
          <a:blip r:embed="rId2">
            <a:alphaModFix amt="2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76035E12-8A01-3C12-A305-36D46B3633F5}"/>
              </a:ext>
            </a:extLst>
          </p:cNvPr>
          <p:cNvSpPr>
            <a:spLocks noGrp="1"/>
          </p:cNvSpPr>
          <p:nvPr>
            <p:ph type="title"/>
          </p:nvPr>
        </p:nvSpPr>
        <p:spPr>
          <a:xfrm>
            <a:off x="1024128" y="585216"/>
            <a:ext cx="9720072" cy="1499616"/>
          </a:xfrm>
        </p:spPr>
        <p:txBody>
          <a:bodyPr>
            <a:normAutofit/>
          </a:bodyPr>
          <a:lstStyle/>
          <a:p>
            <a:r>
              <a:rPr lang="en-US">
                <a:solidFill>
                  <a:srgbClr val="FFFFFF"/>
                </a:solidFill>
              </a:rPr>
              <a:t>Your role as a parent/guardian</a:t>
            </a:r>
            <a:endParaRPr lang="en-GB">
              <a:solidFill>
                <a:srgbClr val="FFFFFF"/>
              </a:solidFill>
            </a:endParaRPr>
          </a:p>
        </p:txBody>
      </p:sp>
      <p:cxnSp>
        <p:nvCxnSpPr>
          <p:cNvPr id="9" name="Straight Connector 8">
            <a:extLst>
              <a:ext uri="{FF2B5EF4-FFF2-40B4-BE49-F238E27FC236}">
                <a16:creationId xmlns:a16="http://schemas.microsoft.com/office/drawing/2014/main" id="{FBC3B7EE-8632-4756-A078-1B3B0DF3B5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AB84525-5C17-375C-834D-D0A865B38BAA}"/>
              </a:ext>
            </a:extLst>
          </p:cNvPr>
          <p:cNvSpPr>
            <a:spLocks noGrp="1"/>
          </p:cNvSpPr>
          <p:nvPr>
            <p:ph idx="1"/>
          </p:nvPr>
        </p:nvSpPr>
        <p:spPr>
          <a:xfrm>
            <a:off x="1024128" y="2286000"/>
            <a:ext cx="9720073" cy="4023360"/>
          </a:xfrm>
        </p:spPr>
        <p:txBody>
          <a:bodyPr>
            <a:normAutofit/>
          </a:bodyPr>
          <a:lstStyle/>
          <a:p>
            <a:pPr marL="514350" indent="-514350">
              <a:buFont typeface="+mj-lt"/>
              <a:buAutoNum type="arabicPeriod"/>
            </a:pPr>
            <a:r>
              <a:rPr lang="en-US">
                <a:solidFill>
                  <a:srgbClr val="FFFFFF"/>
                </a:solidFill>
              </a:rPr>
              <a:t>Help your son research courses</a:t>
            </a:r>
          </a:p>
          <a:p>
            <a:pPr marL="514350" indent="-514350">
              <a:buFont typeface="+mj-lt"/>
              <a:buAutoNum type="arabicPeriod"/>
            </a:pPr>
            <a:r>
              <a:rPr lang="en-US">
                <a:solidFill>
                  <a:srgbClr val="FFFFFF"/>
                </a:solidFill>
              </a:rPr>
              <a:t>Encourage your son to apply soon if they have not yet</a:t>
            </a:r>
          </a:p>
          <a:p>
            <a:pPr marL="514350" indent="-514350">
              <a:buFont typeface="+mj-lt"/>
              <a:buAutoNum type="arabicPeriod"/>
            </a:pPr>
            <a:r>
              <a:rPr lang="en-US">
                <a:solidFill>
                  <a:srgbClr val="FFFFFF"/>
                </a:solidFill>
              </a:rPr>
              <a:t>Make sure they list their courses in GENUINE ORDER OF PREFERENCE</a:t>
            </a:r>
          </a:p>
          <a:p>
            <a:pPr marL="514350" indent="-514350">
              <a:buFont typeface="+mj-lt"/>
              <a:buAutoNum type="arabicPeriod"/>
            </a:pPr>
            <a:r>
              <a:rPr lang="en-US">
                <a:solidFill>
                  <a:srgbClr val="FFFFFF"/>
                </a:solidFill>
              </a:rPr>
              <a:t>Watch out for important deadlines</a:t>
            </a:r>
          </a:p>
          <a:p>
            <a:pPr marL="514350" indent="-514350">
              <a:buFont typeface="+mj-lt"/>
              <a:buAutoNum type="arabicPeriod"/>
            </a:pPr>
            <a:r>
              <a:rPr lang="en-US">
                <a:solidFill>
                  <a:srgbClr val="FFFFFF"/>
                </a:solidFill>
              </a:rPr>
              <a:t>Remind your son to review all CAO correspondence carefully</a:t>
            </a:r>
          </a:p>
          <a:p>
            <a:pPr marL="514350" indent="-514350">
              <a:buFont typeface="+mj-lt"/>
              <a:buAutoNum type="arabicPeriod"/>
            </a:pPr>
            <a:r>
              <a:rPr lang="en-US">
                <a:solidFill>
                  <a:srgbClr val="FFFFFF"/>
                </a:solidFill>
              </a:rPr>
              <a:t>Accept offer on-line by the reply date</a:t>
            </a:r>
            <a:endParaRPr lang="en-GB">
              <a:solidFill>
                <a:srgbClr val="FFFFFF"/>
              </a:solidFill>
            </a:endParaRPr>
          </a:p>
        </p:txBody>
      </p:sp>
    </p:spTree>
    <p:extLst>
      <p:ext uri="{BB962C8B-B14F-4D97-AF65-F5344CB8AC3E}">
        <p14:creationId xmlns:p14="http://schemas.microsoft.com/office/powerpoint/2010/main" val="11335638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64DE8-D819-32F4-FBEF-E35EA8026B09}"/>
              </a:ext>
            </a:extLst>
          </p:cNvPr>
          <p:cNvSpPr>
            <a:spLocks noGrp="1"/>
          </p:cNvSpPr>
          <p:nvPr>
            <p:ph type="title"/>
          </p:nvPr>
        </p:nvSpPr>
        <p:spPr/>
        <p:txBody>
          <a:bodyPr/>
          <a:lstStyle/>
          <a:p>
            <a:r>
              <a:rPr lang="en-US" dirty="0"/>
              <a:t>National Framework of Qualifications (N.F.Q.)</a:t>
            </a:r>
            <a:endParaRPr lang="en-GB" dirty="0"/>
          </a:p>
        </p:txBody>
      </p:sp>
      <p:pic>
        <p:nvPicPr>
          <p:cNvPr id="4" name="Content Placeholder 3">
            <a:extLst>
              <a:ext uri="{FF2B5EF4-FFF2-40B4-BE49-F238E27FC236}">
                <a16:creationId xmlns:a16="http://schemas.microsoft.com/office/drawing/2014/main" id="{F7ECCD97-5496-0A82-B2B4-FD6346DBEF4E}"/>
              </a:ext>
            </a:extLst>
          </p:cNvPr>
          <p:cNvPicPr>
            <a:picLocks noGrp="1" noChangeAspect="1"/>
          </p:cNvPicPr>
          <p:nvPr>
            <p:ph idx="1"/>
          </p:nvPr>
        </p:nvPicPr>
        <p:blipFill>
          <a:blip r:embed="rId2"/>
          <a:stretch>
            <a:fillRect/>
          </a:stretch>
        </p:blipFill>
        <p:spPr>
          <a:xfrm>
            <a:off x="1140738" y="2084832"/>
            <a:ext cx="9720072" cy="4773168"/>
          </a:xfrm>
          <a:prstGeom prst="rect">
            <a:avLst/>
          </a:prstGeom>
        </p:spPr>
      </p:pic>
    </p:spTree>
    <p:extLst>
      <p:ext uri="{BB962C8B-B14F-4D97-AF65-F5344CB8AC3E}">
        <p14:creationId xmlns:p14="http://schemas.microsoft.com/office/powerpoint/2010/main" val="302614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545CB2-7EE5-F9E0-0591-F7B3507D64B1}"/>
              </a:ext>
            </a:extLst>
          </p:cNvPr>
          <p:cNvSpPr>
            <a:spLocks noGrp="1"/>
          </p:cNvSpPr>
          <p:nvPr>
            <p:ph type="title"/>
          </p:nvPr>
        </p:nvSpPr>
        <p:spPr>
          <a:xfrm>
            <a:off x="643468" y="643467"/>
            <a:ext cx="3415612" cy="5571066"/>
          </a:xfrm>
        </p:spPr>
        <p:txBody>
          <a:bodyPr>
            <a:normAutofit/>
          </a:bodyPr>
          <a:lstStyle/>
          <a:p>
            <a:r>
              <a:rPr lang="en-GB">
                <a:solidFill>
                  <a:srgbClr val="FFFFFF"/>
                </a:solidFill>
              </a:rPr>
              <a:t>What are our options?</a:t>
            </a:r>
          </a:p>
        </p:txBody>
      </p:sp>
      <p:graphicFrame>
        <p:nvGraphicFramePr>
          <p:cNvPr id="11" name="Content Placeholder 3">
            <a:extLst>
              <a:ext uri="{FF2B5EF4-FFF2-40B4-BE49-F238E27FC236}">
                <a16:creationId xmlns:a16="http://schemas.microsoft.com/office/drawing/2014/main" id="{36DC9794-4212-F7B9-FDF5-857F37264BE5}"/>
              </a:ext>
            </a:extLst>
          </p:cNvPr>
          <p:cNvGraphicFramePr>
            <a:graphicFrameLocks noGrp="1"/>
          </p:cNvGraphicFramePr>
          <p:nvPr>
            <p:ph idx="1"/>
            <p:extLst>
              <p:ext uri="{D42A27DB-BD31-4B8C-83A1-F6EECF244321}">
                <p14:modId xmlns:p14="http://schemas.microsoft.com/office/powerpoint/2010/main" val="2352127575"/>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1846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A581C0-6E1B-A4F4-77CD-629BD368137E}"/>
              </a:ext>
            </a:extLst>
          </p:cNvPr>
          <p:cNvSpPr>
            <a:spLocks noGrp="1"/>
          </p:cNvSpPr>
          <p:nvPr>
            <p:ph type="title"/>
          </p:nvPr>
        </p:nvSpPr>
        <p:spPr>
          <a:xfrm>
            <a:off x="643468" y="643467"/>
            <a:ext cx="3415612" cy="5571066"/>
          </a:xfrm>
        </p:spPr>
        <p:txBody>
          <a:bodyPr>
            <a:normAutofit/>
          </a:bodyPr>
          <a:lstStyle/>
          <a:p>
            <a:r>
              <a:rPr lang="en-GB">
                <a:solidFill>
                  <a:srgbClr val="FFFFFF"/>
                </a:solidFill>
              </a:rPr>
              <a:t>1. Work</a:t>
            </a:r>
          </a:p>
        </p:txBody>
      </p:sp>
      <p:graphicFrame>
        <p:nvGraphicFramePr>
          <p:cNvPr id="5" name="Content Placeholder 2">
            <a:extLst>
              <a:ext uri="{FF2B5EF4-FFF2-40B4-BE49-F238E27FC236}">
                <a16:creationId xmlns:a16="http://schemas.microsoft.com/office/drawing/2014/main" id="{9C7CF029-C603-9B23-14B7-F3CED4126F48}"/>
              </a:ext>
            </a:extLst>
          </p:cNvPr>
          <p:cNvGraphicFramePr>
            <a:graphicFrameLocks noGrp="1"/>
          </p:cNvGraphicFramePr>
          <p:nvPr>
            <p:ph idx="1"/>
            <p:extLst>
              <p:ext uri="{D42A27DB-BD31-4B8C-83A1-F6EECF244321}">
                <p14:modId xmlns:p14="http://schemas.microsoft.com/office/powerpoint/2010/main" val="4155033763"/>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429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D777C-5206-EA70-4ECD-7B236F825551}"/>
              </a:ext>
            </a:extLst>
          </p:cNvPr>
          <p:cNvSpPr>
            <a:spLocks noGrp="1"/>
          </p:cNvSpPr>
          <p:nvPr>
            <p:ph type="title"/>
          </p:nvPr>
        </p:nvSpPr>
        <p:spPr>
          <a:xfrm>
            <a:off x="1024128" y="585216"/>
            <a:ext cx="8018272" cy="1499616"/>
          </a:xfrm>
        </p:spPr>
        <p:txBody>
          <a:bodyPr>
            <a:normAutofit/>
          </a:bodyPr>
          <a:lstStyle/>
          <a:p>
            <a:r>
              <a:rPr lang="en-GB"/>
              <a:t>2. Apprenticeship</a:t>
            </a:r>
          </a:p>
        </p:txBody>
      </p:sp>
      <p:sp>
        <p:nvSpPr>
          <p:cNvPr id="3" name="Content Placeholder 2">
            <a:extLst>
              <a:ext uri="{FF2B5EF4-FFF2-40B4-BE49-F238E27FC236}">
                <a16:creationId xmlns:a16="http://schemas.microsoft.com/office/drawing/2014/main" id="{3A11CBAE-89FB-CD44-B55C-978801CB76A2}"/>
              </a:ext>
            </a:extLst>
          </p:cNvPr>
          <p:cNvSpPr>
            <a:spLocks noGrp="1"/>
          </p:cNvSpPr>
          <p:nvPr>
            <p:ph idx="1"/>
          </p:nvPr>
        </p:nvSpPr>
        <p:spPr>
          <a:xfrm>
            <a:off x="1024128" y="2286000"/>
            <a:ext cx="8018271" cy="4023360"/>
          </a:xfrm>
        </p:spPr>
        <p:txBody>
          <a:bodyPr>
            <a:normAutofit/>
          </a:bodyPr>
          <a:lstStyle/>
          <a:p>
            <a:r>
              <a:rPr lang="en-US" dirty="0"/>
              <a:t>Level 6+ on NFQ</a:t>
            </a:r>
          </a:p>
          <a:p>
            <a:r>
              <a:rPr lang="en-US" dirty="0"/>
              <a:t>Combines and alternates learning in the workplace with learning in an education or training </a:t>
            </a:r>
            <a:r>
              <a:rPr lang="en-US" dirty="0" err="1"/>
              <a:t>centre</a:t>
            </a:r>
            <a:r>
              <a:rPr lang="en-US" dirty="0"/>
              <a:t> – </a:t>
            </a:r>
            <a:r>
              <a:rPr lang="en-US" b="1" dirty="0"/>
              <a:t>blended approach.</a:t>
            </a:r>
          </a:p>
          <a:p>
            <a:r>
              <a:rPr lang="en-US" dirty="0"/>
              <a:t>It is a combination of on-the-job employer-based training and off-the-job training in an education setting.</a:t>
            </a:r>
          </a:p>
          <a:p>
            <a:r>
              <a:rPr lang="en-US" dirty="0"/>
              <a:t>Minimum entry requirements vary depending on Apprenticeship.</a:t>
            </a:r>
          </a:p>
          <a:p>
            <a:r>
              <a:rPr lang="en-US" dirty="0"/>
              <a:t>75+ Apprenticeships to choose from:</a:t>
            </a:r>
          </a:p>
          <a:p>
            <a:r>
              <a:rPr lang="en-US" dirty="0">
                <a:hlinkClick r:id="rId2"/>
              </a:rPr>
              <a:t>https://content.apprenticeship.ie/f/83224/x/172746043e/2025-09-22-list-of-apprenticeships-as-of-sep.pdf</a:t>
            </a:r>
            <a:r>
              <a:rPr lang="en-US" dirty="0"/>
              <a:t> </a:t>
            </a:r>
          </a:p>
          <a:p>
            <a:endParaRPr lang="en-US" dirty="0"/>
          </a:p>
          <a:p>
            <a:endParaRPr lang="en-GB" dirty="0"/>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65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D4C0B-9E75-0EC9-D916-64251AE87484}"/>
              </a:ext>
            </a:extLst>
          </p:cNvPr>
          <p:cNvSpPr>
            <a:spLocks noGrp="1"/>
          </p:cNvSpPr>
          <p:nvPr>
            <p:ph type="title"/>
          </p:nvPr>
        </p:nvSpPr>
        <p:spPr/>
        <p:txBody>
          <a:bodyPr/>
          <a:lstStyle/>
          <a:p>
            <a:r>
              <a:rPr lang="en-US"/>
              <a:t>2. Apprenticeships</a:t>
            </a:r>
            <a:endParaRPr lang="en-GB"/>
          </a:p>
        </p:txBody>
      </p:sp>
      <p:pic>
        <p:nvPicPr>
          <p:cNvPr id="4" name="Content Placeholder 3">
            <a:extLst>
              <a:ext uri="{FF2B5EF4-FFF2-40B4-BE49-F238E27FC236}">
                <a16:creationId xmlns:a16="http://schemas.microsoft.com/office/drawing/2014/main" id="{45D030F0-CCEF-D767-1CB2-BB9017334A0D}"/>
              </a:ext>
            </a:extLst>
          </p:cNvPr>
          <p:cNvPicPr>
            <a:picLocks noGrp="1" noChangeAspect="1"/>
          </p:cNvPicPr>
          <p:nvPr>
            <p:ph idx="1"/>
          </p:nvPr>
        </p:nvPicPr>
        <p:blipFill>
          <a:blip r:embed="rId2"/>
          <a:stretch>
            <a:fillRect/>
          </a:stretch>
        </p:blipFill>
        <p:spPr>
          <a:xfrm>
            <a:off x="495300" y="1637987"/>
            <a:ext cx="11201400" cy="5028141"/>
          </a:xfrm>
          <a:prstGeom prst="rect">
            <a:avLst/>
          </a:prstGeom>
        </p:spPr>
      </p:pic>
    </p:spTree>
    <p:extLst>
      <p:ext uri="{BB962C8B-B14F-4D97-AF65-F5344CB8AC3E}">
        <p14:creationId xmlns:p14="http://schemas.microsoft.com/office/powerpoint/2010/main" val="978727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3A84F-D7D2-FF9E-D62F-5E779E14E797}"/>
              </a:ext>
            </a:extLst>
          </p:cNvPr>
          <p:cNvSpPr>
            <a:spLocks noGrp="1"/>
          </p:cNvSpPr>
          <p:nvPr>
            <p:ph type="title"/>
          </p:nvPr>
        </p:nvSpPr>
        <p:spPr>
          <a:xfrm>
            <a:off x="1024128" y="585216"/>
            <a:ext cx="6066818" cy="1499616"/>
          </a:xfrm>
        </p:spPr>
        <p:txBody>
          <a:bodyPr>
            <a:normAutofit/>
          </a:bodyPr>
          <a:lstStyle/>
          <a:p>
            <a:r>
              <a:rPr lang="en-GB"/>
              <a:t>3. Further Education</a:t>
            </a:r>
          </a:p>
        </p:txBody>
      </p:sp>
      <p:sp>
        <p:nvSpPr>
          <p:cNvPr id="3" name="Content Placeholder 2">
            <a:extLst>
              <a:ext uri="{FF2B5EF4-FFF2-40B4-BE49-F238E27FC236}">
                <a16:creationId xmlns:a16="http://schemas.microsoft.com/office/drawing/2014/main" id="{E01CB462-AF1D-84E6-EAF6-A132BC8E6067}"/>
              </a:ext>
            </a:extLst>
          </p:cNvPr>
          <p:cNvSpPr>
            <a:spLocks noGrp="1"/>
          </p:cNvSpPr>
          <p:nvPr>
            <p:ph idx="1"/>
          </p:nvPr>
        </p:nvSpPr>
        <p:spPr>
          <a:xfrm>
            <a:off x="1024128" y="1919335"/>
            <a:ext cx="6066818" cy="4390025"/>
          </a:xfrm>
        </p:spPr>
        <p:txBody>
          <a:bodyPr>
            <a:normAutofit/>
          </a:bodyPr>
          <a:lstStyle/>
          <a:p>
            <a:r>
              <a:rPr lang="en-US" sz="1900" dirty="0"/>
              <a:t>Further education is education and training that happens after second-level schooling, but which is not part of the third-level system</a:t>
            </a:r>
          </a:p>
          <a:p>
            <a:r>
              <a:rPr lang="en-US" sz="1900" dirty="0"/>
              <a:t>PLC – Post Leaving Cert Courses</a:t>
            </a:r>
          </a:p>
          <a:p>
            <a:r>
              <a:rPr lang="en-US" sz="1900" dirty="0"/>
              <a:t>These courses last one to two years and lead to an award on the National Framework of Qualifications at NFQ Level 5 or NFQ level 6 </a:t>
            </a:r>
          </a:p>
          <a:p>
            <a:r>
              <a:rPr lang="en-US" sz="1900" dirty="0"/>
              <a:t>Why do a PLC?</a:t>
            </a:r>
          </a:p>
          <a:p>
            <a:pPr lvl="1"/>
            <a:r>
              <a:rPr lang="en-US" sz="1500" dirty="0"/>
              <a:t>The courses develop technical and practical skills for an industry </a:t>
            </a:r>
            <a:r>
              <a:rPr lang="en-US" sz="1500" dirty="0" err="1"/>
              <a:t>recognised</a:t>
            </a:r>
            <a:r>
              <a:rPr lang="en-US" sz="1500" dirty="0"/>
              <a:t> qualification. </a:t>
            </a:r>
          </a:p>
          <a:p>
            <a:pPr lvl="1"/>
            <a:r>
              <a:rPr lang="en-US" sz="1500" dirty="0"/>
              <a:t>They offer an alternative route to higher education </a:t>
            </a:r>
          </a:p>
          <a:p>
            <a:pPr lvl="1"/>
            <a:r>
              <a:rPr lang="en-US" sz="1500" dirty="0"/>
              <a:t>They can give you the opportunity to try out a subject of interest to you.</a:t>
            </a:r>
            <a:endParaRPr lang="en-GB" sz="1500" dirty="0"/>
          </a:p>
          <a:p>
            <a:endParaRPr lang="en-GB" sz="1900" dirty="0"/>
          </a:p>
        </p:txBody>
      </p:sp>
      <p:pic>
        <p:nvPicPr>
          <p:cNvPr id="5" name="Picture 4" descr="Desks in empty classroom">
            <a:extLst>
              <a:ext uri="{FF2B5EF4-FFF2-40B4-BE49-F238E27FC236}">
                <a16:creationId xmlns:a16="http://schemas.microsoft.com/office/drawing/2014/main" id="{FDDF3F7F-FA41-53ED-5F72-E5E9A94B4C61}"/>
              </a:ext>
            </a:extLst>
          </p:cNvPr>
          <p:cNvPicPr>
            <a:picLocks noChangeAspect="1"/>
          </p:cNvPicPr>
          <p:nvPr/>
        </p:nvPicPr>
        <p:blipFill rotWithShape="1">
          <a:blip r:embed="rId2"/>
          <a:srcRect l="26318" r="22942"/>
          <a:stretch/>
        </p:blipFill>
        <p:spPr>
          <a:xfrm>
            <a:off x="7552266" y="10"/>
            <a:ext cx="4639733" cy="6857990"/>
          </a:xfrm>
          <a:prstGeom prst="rect">
            <a:avLst/>
          </a:prstGeom>
        </p:spPr>
      </p:pic>
    </p:spTree>
    <p:extLst>
      <p:ext uri="{BB962C8B-B14F-4D97-AF65-F5344CB8AC3E}">
        <p14:creationId xmlns:p14="http://schemas.microsoft.com/office/powerpoint/2010/main" val="70894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156698-7D62-8D4D-4133-39A790E86B1A}"/>
              </a:ext>
            </a:extLst>
          </p:cNvPr>
          <p:cNvSpPr>
            <a:spLocks noGrp="1"/>
          </p:cNvSpPr>
          <p:nvPr>
            <p:ph type="title"/>
          </p:nvPr>
        </p:nvSpPr>
        <p:spPr>
          <a:xfrm>
            <a:off x="8129872" y="643467"/>
            <a:ext cx="3473009" cy="5571066"/>
          </a:xfrm>
        </p:spPr>
        <p:txBody>
          <a:bodyPr>
            <a:normAutofit/>
          </a:bodyPr>
          <a:lstStyle/>
          <a:p>
            <a:r>
              <a:rPr lang="en-US"/>
              <a:t>3. Further Education</a:t>
            </a:r>
            <a:endParaRPr lang="en-GB"/>
          </a:p>
        </p:txBody>
      </p:sp>
      <p:cxnSp>
        <p:nvCxnSpPr>
          <p:cNvPr id="11" name="Straight Connector 10">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853463"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43D3C9A-F1B7-E0F3-4074-C0EC9B9C4319}"/>
              </a:ext>
            </a:extLst>
          </p:cNvPr>
          <p:cNvGraphicFramePr>
            <a:graphicFrameLocks noGrp="1"/>
          </p:cNvGraphicFramePr>
          <p:nvPr>
            <p:ph idx="1"/>
            <p:extLst>
              <p:ext uri="{D42A27DB-BD31-4B8C-83A1-F6EECF244321}">
                <p14:modId xmlns:p14="http://schemas.microsoft.com/office/powerpoint/2010/main" val="1225487193"/>
              </p:ext>
            </p:extLst>
          </p:nvPr>
        </p:nvGraphicFramePr>
        <p:xfrm>
          <a:off x="942975" y="933450"/>
          <a:ext cx="6596063" cy="494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589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261</TotalTime>
  <Words>1127</Words>
  <Application>Microsoft Office PowerPoint</Application>
  <PresentationFormat>Widescreen</PresentationFormat>
  <Paragraphs>116</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Gill Sans MT</vt:lpstr>
      <vt:lpstr>Tw Cen MT</vt:lpstr>
      <vt:lpstr>Tw Cen MT Condensed</vt:lpstr>
      <vt:lpstr>Wingdings 3</vt:lpstr>
      <vt:lpstr>Integral</vt:lpstr>
      <vt:lpstr>Options after School and CAO Application Process</vt:lpstr>
      <vt:lpstr>Structure of this evening</vt:lpstr>
      <vt:lpstr>National Framework of Qualifications (N.F.Q.)</vt:lpstr>
      <vt:lpstr>What are our options?</vt:lpstr>
      <vt:lpstr>1. Work</vt:lpstr>
      <vt:lpstr>2. Apprenticeship</vt:lpstr>
      <vt:lpstr>2. Apprenticeships</vt:lpstr>
      <vt:lpstr>3. Further Education</vt:lpstr>
      <vt:lpstr>3. Further Education</vt:lpstr>
      <vt:lpstr>Post Leaving Cert Courses Carlow</vt:lpstr>
      <vt:lpstr>4. Tertiary Degrees</vt:lpstr>
      <vt:lpstr>PowerPoint Presentation</vt:lpstr>
      <vt:lpstr>5. Study Abroad</vt:lpstr>
      <vt:lpstr>Studying in the UK</vt:lpstr>
      <vt:lpstr>6. Higher Education - CAO</vt:lpstr>
      <vt:lpstr>Universities</vt:lpstr>
      <vt:lpstr>Technological Universities</vt:lpstr>
      <vt:lpstr>Institutes of Technology</vt:lpstr>
      <vt:lpstr>CAO - Important Dates</vt:lpstr>
      <vt:lpstr>Your role as a parent/guardian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Brendan Hoyne</dc:creator>
  <cp:lastModifiedBy>Brendan Hoyne</cp:lastModifiedBy>
  <cp:revision>1</cp:revision>
  <dcterms:created xsi:type="dcterms:W3CDTF">2023-11-21T09:33:46Z</dcterms:created>
  <dcterms:modified xsi:type="dcterms:W3CDTF">2025-11-17T18:18:13Z</dcterms:modified>
</cp:coreProperties>
</file>